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0" r:id="rId2"/>
  </p:sldMasterIdLst>
  <p:notesMasterIdLst>
    <p:notesMasterId r:id="rId28"/>
  </p:notesMasterIdLst>
  <p:sldIdLst>
    <p:sldId id="256" r:id="rId3"/>
    <p:sldId id="257" r:id="rId4"/>
    <p:sldId id="333" r:id="rId5"/>
    <p:sldId id="306" r:id="rId6"/>
    <p:sldId id="258" r:id="rId7"/>
    <p:sldId id="261" r:id="rId8"/>
    <p:sldId id="262" r:id="rId9"/>
    <p:sldId id="295" r:id="rId10"/>
    <p:sldId id="341" r:id="rId11"/>
    <p:sldId id="342" r:id="rId12"/>
    <p:sldId id="343" r:id="rId13"/>
    <p:sldId id="344" r:id="rId14"/>
    <p:sldId id="326" r:id="rId15"/>
    <p:sldId id="297" r:id="rId16"/>
    <p:sldId id="299" r:id="rId17"/>
    <p:sldId id="303" r:id="rId18"/>
    <p:sldId id="304" r:id="rId19"/>
    <p:sldId id="334" r:id="rId20"/>
    <p:sldId id="339" r:id="rId21"/>
    <p:sldId id="335" r:id="rId22"/>
    <p:sldId id="336" r:id="rId23"/>
    <p:sldId id="337" r:id="rId24"/>
    <p:sldId id="340" r:id="rId25"/>
    <p:sldId id="338" r:id="rId26"/>
    <p:sldId id="278" r:id="rId27"/>
  </p:sldIdLst>
  <p:sldSz cx="9144000" cy="5143500" type="screen16x9"/>
  <p:notesSz cx="6858000" cy="9144000"/>
  <p:embeddedFontLst>
    <p:embeddedFont>
      <p:font typeface="Amatic SC" pitchFamily="2" charset="-79"/>
      <p:regular r:id="rId29"/>
      <p:bold r:id="rId30"/>
    </p:embeddedFont>
    <p:embeddedFont>
      <p:font typeface="Apple Braille" pitchFamily="2" charset="0"/>
      <p:regular r:id="rId31"/>
    </p:embeddedFont>
    <p:embeddedFont>
      <p:font typeface="Calibri" panose="020F0502020204030204" pitchFamily="34" charset="0"/>
      <p:regular r:id="rId32"/>
      <p:bold r:id="rId33"/>
      <p:italic r:id="rId34"/>
      <p:boldItalic r:id="rId35"/>
    </p:embeddedFont>
    <p:embeddedFont>
      <p:font typeface="Encode Sans Semi Condensed" pitchFamily="2" charset="77"/>
      <p:regular r:id="rId36"/>
      <p:bold r:id="rId37"/>
    </p:embeddedFont>
    <p:embeddedFont>
      <p:font typeface="Encode Sans Semi Condensed Light" pitchFamily="2" charset="77"/>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218DE6-D431-4044-9C84-DCB305295717}">
  <a:tblStyle styleId="{84218DE6-D431-4044-9C84-DCB30529571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D890D1-4835-4479-89E5-008A3579EB0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2"/>
    <p:restoredTop sz="94719"/>
  </p:normalViewPr>
  <p:slideViewPr>
    <p:cSldViewPr snapToGrid="0">
      <p:cViewPr varScale="1">
        <p:scale>
          <a:sx n="199" d="100"/>
          <a:sy n="199" d="100"/>
        </p:scale>
        <p:origin x="17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703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43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25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239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860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10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413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7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986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42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577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58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84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961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719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580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2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820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65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561639" y="0"/>
            <a:ext cx="406192" cy="3254913"/>
            <a:chOff x="6176324" y="51530"/>
            <a:chExt cx="466512" cy="3738701"/>
          </a:xfrm>
        </p:grpSpPr>
        <p:sp>
          <p:nvSpPr>
            <p:cNvPr id="11" name="Google Shape;11;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00725" y="51530"/>
              <a:ext cx="17700" cy="29235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7060395" y="1"/>
            <a:ext cx="514087" cy="1914307"/>
            <a:chOff x="4897958" y="1976913"/>
            <a:chExt cx="514087" cy="1914307"/>
          </a:xfrm>
        </p:grpSpPr>
        <p:sp>
          <p:nvSpPr>
            <p:cNvPr id="14" name="Google Shape;14;p2"/>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5157463" y="1976913"/>
              <a:ext cx="17700" cy="998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332641" y="-8"/>
            <a:ext cx="406190" cy="1834361"/>
            <a:chOff x="5578966" y="2128142"/>
            <a:chExt cx="406190" cy="1834361"/>
          </a:xfrm>
        </p:grpSpPr>
        <p:sp>
          <p:nvSpPr>
            <p:cNvPr id="17" name="Google Shape;17;p2"/>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4600" y="2128142"/>
              <a:ext cx="17700" cy="846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4925761" y="-4"/>
            <a:ext cx="466512" cy="2651935"/>
            <a:chOff x="6176324" y="1138296"/>
            <a:chExt cx="466512" cy="2651935"/>
          </a:xfrm>
        </p:grpSpPr>
        <p:sp>
          <p:nvSpPr>
            <p:cNvPr id="20" name="Google Shape;20;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6400713" y="1138296"/>
              <a:ext cx="17700" cy="18366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1172323" y="1"/>
            <a:ext cx="476555" cy="1769343"/>
            <a:chOff x="6798998" y="1831963"/>
            <a:chExt cx="476555" cy="1769343"/>
          </a:xfrm>
        </p:grpSpPr>
        <p:sp>
          <p:nvSpPr>
            <p:cNvPr id="23" name="Google Shape;23;p2"/>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026850" y="1831963"/>
              <a:ext cx="17700" cy="1143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8514939" y="0"/>
            <a:ext cx="170472" cy="2234029"/>
            <a:chOff x="7576714" y="1094963"/>
            <a:chExt cx="170472" cy="2234029"/>
          </a:xfrm>
        </p:grpSpPr>
        <p:sp>
          <p:nvSpPr>
            <p:cNvPr id="26" name="Google Shape;26;p2"/>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52975" y="1094963"/>
              <a:ext cx="17700" cy="1880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295272" y="0"/>
            <a:ext cx="288375" cy="2884716"/>
            <a:chOff x="7883572" y="937188"/>
            <a:chExt cx="288375" cy="2884716"/>
          </a:xfrm>
        </p:grpSpPr>
        <p:sp>
          <p:nvSpPr>
            <p:cNvPr id="29" name="Google Shape;29;p2"/>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8024900" y="937188"/>
              <a:ext cx="17700" cy="2037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1140646" y="293240"/>
            <a:ext cx="157798" cy="180711"/>
            <a:chOff x="3462796" y="2555878"/>
            <a:chExt cx="157798" cy="180711"/>
          </a:xfrm>
        </p:grpSpPr>
        <p:sp>
          <p:nvSpPr>
            <p:cNvPr id="32" name="Google Shape;32;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38;p2"/>
          <p:cNvGrpSpPr/>
          <p:nvPr/>
        </p:nvGrpSpPr>
        <p:grpSpPr>
          <a:xfrm>
            <a:off x="4022411" y="1914288"/>
            <a:ext cx="180404" cy="190055"/>
            <a:chOff x="3770248" y="2527300"/>
            <a:chExt cx="180404" cy="190055"/>
          </a:xfrm>
        </p:grpSpPr>
        <p:sp>
          <p:nvSpPr>
            <p:cNvPr id="39" name="Google Shape;3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 name="Google Shape;43;p2"/>
          <p:cNvGrpSpPr/>
          <p:nvPr/>
        </p:nvGrpSpPr>
        <p:grpSpPr>
          <a:xfrm>
            <a:off x="7394864" y="516070"/>
            <a:ext cx="214463" cy="245604"/>
            <a:chOff x="3462796" y="2555878"/>
            <a:chExt cx="157798" cy="180711"/>
          </a:xfrm>
        </p:grpSpPr>
        <p:sp>
          <p:nvSpPr>
            <p:cNvPr id="44" name="Google Shape;44;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50;p2"/>
          <p:cNvGrpSpPr/>
          <p:nvPr/>
        </p:nvGrpSpPr>
        <p:grpSpPr>
          <a:xfrm>
            <a:off x="5968644" y="2524138"/>
            <a:ext cx="245187" cy="258304"/>
            <a:chOff x="3770248" y="2527300"/>
            <a:chExt cx="180404" cy="190055"/>
          </a:xfrm>
        </p:grpSpPr>
        <p:sp>
          <p:nvSpPr>
            <p:cNvPr id="51" name="Google Shape;51;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2"/>
          <p:cNvGrpSpPr/>
          <p:nvPr/>
        </p:nvGrpSpPr>
        <p:grpSpPr>
          <a:xfrm rot="5400000">
            <a:off x="5717697" y="1234087"/>
            <a:ext cx="214448" cy="245568"/>
            <a:chOff x="3462796" y="2555878"/>
            <a:chExt cx="157798" cy="180711"/>
          </a:xfrm>
        </p:grpSpPr>
        <p:sp>
          <p:nvSpPr>
            <p:cNvPr id="56" name="Google Shape;56;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 name="Google Shape;62;p2"/>
          <p:cNvGrpSpPr/>
          <p:nvPr/>
        </p:nvGrpSpPr>
        <p:grpSpPr>
          <a:xfrm>
            <a:off x="338248" y="3028088"/>
            <a:ext cx="180404" cy="190055"/>
            <a:chOff x="3770248" y="2527300"/>
            <a:chExt cx="180404" cy="190055"/>
          </a:xfrm>
        </p:grpSpPr>
        <p:sp>
          <p:nvSpPr>
            <p:cNvPr id="63" name="Google Shape;63;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67;p2"/>
          <p:cNvSpPr txBox="1">
            <a:spLocks noGrp="1"/>
          </p:cNvSpPr>
          <p:nvPr>
            <p:ph type="ctrTitle"/>
          </p:nvPr>
        </p:nvSpPr>
        <p:spPr>
          <a:xfrm>
            <a:off x="855300" y="3382225"/>
            <a:ext cx="7433400" cy="810300"/>
          </a:xfrm>
          <a:prstGeom prst="rect">
            <a:avLst/>
          </a:prstGeom>
          <a:effectLst>
            <a:outerShdw dist="19050" dir="5400000" algn="bl" rotWithShape="0">
              <a:schemeClr val="dk1">
                <a:alpha val="20000"/>
              </a:schemeClr>
            </a:outerShdw>
          </a:effectLst>
        </p:spPr>
        <p:txBody>
          <a:bodyPr spcFirstLastPara="1" wrap="square" lIns="0" tIns="0" rIns="0" bIns="0" anchor="t" anchorCtr="0">
            <a:noAutofit/>
          </a:bodyPr>
          <a:lstStyle>
            <a:lvl1pPr lvl="0"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1pPr>
            <a:lvl2pPr lvl="1"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2pPr>
            <a:lvl3pPr lvl="2"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3pPr>
            <a:lvl4pPr lvl="3"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4pPr>
            <a:lvl5pPr lvl="4"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5pPr>
            <a:lvl6pPr lvl="5"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6pPr>
            <a:lvl7pPr lvl="6"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7pPr>
            <a:lvl8pPr lvl="7"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8pPr>
            <a:lvl9pPr lvl="8"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9pPr>
          </a:lstStyle>
          <a:p>
            <a:endParaRPr/>
          </a:p>
        </p:txBody>
      </p:sp>
      <p:grpSp>
        <p:nvGrpSpPr>
          <p:cNvPr id="68" name="Google Shape;68;p2"/>
          <p:cNvGrpSpPr/>
          <p:nvPr/>
        </p:nvGrpSpPr>
        <p:grpSpPr>
          <a:xfrm rot="-2700000">
            <a:off x="8555730" y="2841622"/>
            <a:ext cx="180402" cy="190053"/>
            <a:chOff x="3770248" y="2527300"/>
            <a:chExt cx="180404" cy="190055"/>
          </a:xfrm>
        </p:grpSpPr>
        <p:sp>
          <p:nvSpPr>
            <p:cNvPr id="69" name="Google Shape;6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 name="Google Shape;73;p2"/>
          <p:cNvGrpSpPr/>
          <p:nvPr/>
        </p:nvGrpSpPr>
        <p:grpSpPr>
          <a:xfrm>
            <a:off x="2484475" y="3"/>
            <a:ext cx="1046700" cy="3098822"/>
            <a:chOff x="2484475" y="3"/>
            <a:chExt cx="1046700" cy="3098822"/>
          </a:xfrm>
        </p:grpSpPr>
        <p:sp>
          <p:nvSpPr>
            <p:cNvPr id="74" name="Google Shape;74;p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2"/>
            <p:cNvGrpSpPr/>
            <p:nvPr/>
          </p:nvGrpSpPr>
          <p:grpSpPr>
            <a:xfrm>
              <a:off x="2769703" y="3"/>
              <a:ext cx="510180" cy="2812953"/>
              <a:chOff x="1818382" y="1216859"/>
              <a:chExt cx="466728" cy="2573372"/>
            </a:xfrm>
          </p:grpSpPr>
          <p:grpSp>
            <p:nvGrpSpPr>
              <p:cNvPr id="77" name="Google Shape;77;p2"/>
              <p:cNvGrpSpPr/>
              <p:nvPr/>
            </p:nvGrpSpPr>
            <p:grpSpPr>
              <a:xfrm>
                <a:off x="1818382" y="2971595"/>
                <a:ext cx="466728" cy="818636"/>
                <a:chOff x="1818382" y="2942618"/>
                <a:chExt cx="466728" cy="818636"/>
              </a:xfrm>
            </p:grpSpPr>
            <p:sp>
              <p:nvSpPr>
                <p:cNvPr id="78" name="Google Shape;78;p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 name="Google Shape;81;p2"/>
              <p:cNvSpPr/>
              <p:nvPr/>
            </p:nvSpPr>
            <p:spPr>
              <a:xfrm>
                <a:off x="2046058" y="1216859"/>
                <a:ext cx="17700" cy="176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3" name="Google Shape;83;p2"/>
          <p:cNvGrpSpPr/>
          <p:nvPr/>
        </p:nvGrpSpPr>
        <p:grpSpPr>
          <a:xfrm>
            <a:off x="3961868" y="-4"/>
            <a:ext cx="905291" cy="1913714"/>
            <a:chOff x="3961868" y="-4"/>
            <a:chExt cx="905291" cy="1913714"/>
          </a:xfrm>
        </p:grpSpPr>
        <p:grpSp>
          <p:nvGrpSpPr>
            <p:cNvPr id="84" name="Google Shape;84;p2"/>
            <p:cNvGrpSpPr/>
            <p:nvPr/>
          </p:nvGrpSpPr>
          <p:grpSpPr>
            <a:xfrm>
              <a:off x="3961868" y="1008419"/>
              <a:ext cx="905291" cy="905291"/>
              <a:chOff x="764100" y="3623300"/>
              <a:chExt cx="1046700" cy="1046700"/>
            </a:xfrm>
          </p:grpSpPr>
          <p:sp>
            <p:nvSpPr>
              <p:cNvPr id="85" name="Google Shape;85;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4155315" y="-4"/>
              <a:ext cx="522826" cy="1721098"/>
              <a:chOff x="2447534" y="2035293"/>
              <a:chExt cx="478297" cy="1574511"/>
            </a:xfrm>
          </p:grpSpPr>
          <p:grpSp>
            <p:nvGrpSpPr>
              <p:cNvPr id="88" name="Google Shape;88;p2"/>
              <p:cNvGrpSpPr/>
              <p:nvPr/>
            </p:nvGrpSpPr>
            <p:grpSpPr>
              <a:xfrm>
                <a:off x="2447534" y="2035293"/>
                <a:ext cx="478297" cy="1574511"/>
                <a:chOff x="2447534" y="2035293"/>
                <a:chExt cx="478297" cy="1574511"/>
              </a:xfrm>
            </p:grpSpPr>
            <p:grpSp>
              <p:nvGrpSpPr>
                <p:cNvPr id="89" name="Google Shape;89;p2"/>
                <p:cNvGrpSpPr/>
                <p:nvPr/>
              </p:nvGrpSpPr>
              <p:grpSpPr>
                <a:xfrm>
                  <a:off x="2447534" y="2971595"/>
                  <a:ext cx="478297" cy="638209"/>
                  <a:chOff x="2447534" y="3081786"/>
                  <a:chExt cx="478297" cy="638209"/>
                </a:xfrm>
              </p:grpSpPr>
              <p:sp>
                <p:nvSpPr>
                  <p:cNvPr id="90" name="Google Shape;90;p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3" name="Google Shape;93;p2"/>
                <p:cNvSpPr/>
                <p:nvPr/>
              </p:nvSpPr>
              <p:spPr>
                <a:xfrm>
                  <a:off x="2675610" y="2035293"/>
                  <a:ext cx="17700" cy="94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2"/>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95" name="Google Shape;95;p2"/>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96" name="Google Shape;96;p2"/>
          <p:cNvGrpSpPr/>
          <p:nvPr/>
        </p:nvGrpSpPr>
        <p:grpSpPr>
          <a:xfrm>
            <a:off x="5194218" y="4"/>
            <a:ext cx="522827" cy="1415951"/>
            <a:chOff x="5194218" y="4"/>
            <a:chExt cx="522827" cy="1415951"/>
          </a:xfrm>
        </p:grpSpPr>
        <p:grpSp>
          <p:nvGrpSpPr>
            <p:cNvPr id="97" name="Google Shape;97;p2"/>
            <p:cNvGrpSpPr/>
            <p:nvPr/>
          </p:nvGrpSpPr>
          <p:grpSpPr>
            <a:xfrm>
              <a:off x="5194218" y="893129"/>
              <a:ext cx="522827" cy="522827"/>
              <a:chOff x="764100" y="3623300"/>
              <a:chExt cx="1046700" cy="1046700"/>
            </a:xfrm>
          </p:grpSpPr>
          <p:sp>
            <p:nvSpPr>
              <p:cNvPr id="98" name="Google Shape;98;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5371921" y="4"/>
              <a:ext cx="182209" cy="1277751"/>
              <a:chOff x="3305183" y="2153669"/>
              <a:chExt cx="166690" cy="1168924"/>
            </a:xfrm>
          </p:grpSpPr>
          <p:grpSp>
            <p:nvGrpSpPr>
              <p:cNvPr id="101" name="Google Shape;101;p2"/>
              <p:cNvGrpSpPr/>
              <p:nvPr/>
            </p:nvGrpSpPr>
            <p:grpSpPr>
              <a:xfrm>
                <a:off x="3305183" y="2153669"/>
                <a:ext cx="166690" cy="1168924"/>
                <a:chOff x="3305183" y="2153669"/>
                <a:chExt cx="166690" cy="1168924"/>
              </a:xfrm>
            </p:grpSpPr>
            <p:grpSp>
              <p:nvGrpSpPr>
                <p:cNvPr id="102" name="Google Shape;102;p2"/>
                <p:cNvGrpSpPr/>
                <p:nvPr/>
              </p:nvGrpSpPr>
              <p:grpSpPr>
                <a:xfrm>
                  <a:off x="3305183" y="2971595"/>
                  <a:ext cx="166690" cy="350998"/>
                  <a:chOff x="3305183" y="3146560"/>
                  <a:chExt cx="166690" cy="350998"/>
                </a:xfrm>
              </p:grpSpPr>
              <p:sp>
                <p:nvSpPr>
                  <p:cNvPr id="103" name="Google Shape;103;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 name="Google Shape;106;p2"/>
                <p:cNvSpPr/>
                <p:nvPr/>
              </p:nvSpPr>
              <p:spPr>
                <a:xfrm>
                  <a:off x="3375902" y="2153669"/>
                  <a:ext cx="17700" cy="82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108" name="Google Shape;108;p2"/>
          <p:cNvGrpSpPr/>
          <p:nvPr/>
        </p:nvGrpSpPr>
        <p:grpSpPr>
          <a:xfrm>
            <a:off x="7824797" y="4"/>
            <a:ext cx="860597" cy="3024352"/>
            <a:chOff x="7824797" y="4"/>
            <a:chExt cx="860597" cy="3024352"/>
          </a:xfrm>
        </p:grpSpPr>
        <p:grpSp>
          <p:nvGrpSpPr>
            <p:cNvPr id="109" name="Google Shape;109;p2"/>
            <p:cNvGrpSpPr/>
            <p:nvPr/>
          </p:nvGrpSpPr>
          <p:grpSpPr>
            <a:xfrm>
              <a:off x="7824797" y="1891931"/>
              <a:ext cx="860597" cy="1132425"/>
              <a:chOff x="764100" y="3623300"/>
              <a:chExt cx="1046700" cy="1046700"/>
            </a:xfrm>
          </p:grpSpPr>
          <p:sp>
            <p:nvSpPr>
              <p:cNvPr id="110" name="Google Shape;110;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8100547" y="4"/>
              <a:ext cx="300376" cy="2805682"/>
              <a:chOff x="3792712" y="1254959"/>
              <a:chExt cx="274793" cy="2566720"/>
            </a:xfrm>
          </p:grpSpPr>
          <p:grpSp>
            <p:nvGrpSpPr>
              <p:cNvPr id="113" name="Google Shape;113;p2"/>
              <p:cNvGrpSpPr/>
              <p:nvPr/>
            </p:nvGrpSpPr>
            <p:grpSpPr>
              <a:xfrm>
                <a:off x="3792712" y="1254959"/>
                <a:ext cx="274793" cy="2566720"/>
                <a:chOff x="3792712" y="1254959"/>
                <a:chExt cx="274793" cy="2566720"/>
              </a:xfrm>
            </p:grpSpPr>
            <p:grpSp>
              <p:nvGrpSpPr>
                <p:cNvPr id="114" name="Google Shape;114;p2"/>
                <p:cNvGrpSpPr/>
                <p:nvPr/>
              </p:nvGrpSpPr>
              <p:grpSpPr>
                <a:xfrm>
                  <a:off x="3792712" y="2971595"/>
                  <a:ext cx="274793" cy="850085"/>
                  <a:chOff x="3792712" y="2879468"/>
                  <a:chExt cx="274793" cy="850085"/>
                </a:xfrm>
              </p:grpSpPr>
              <p:sp>
                <p:nvSpPr>
                  <p:cNvPr id="115" name="Google Shape;115;p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8" name="Google Shape;118;p2"/>
                <p:cNvSpPr/>
                <p:nvPr/>
              </p:nvSpPr>
              <p:spPr>
                <a:xfrm>
                  <a:off x="3923169" y="1254959"/>
                  <a:ext cx="17700" cy="172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2"/>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120" name="Google Shape;120;p2"/>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121" name="Google Shape;121;p2"/>
          <p:cNvGrpSpPr/>
          <p:nvPr/>
        </p:nvGrpSpPr>
        <p:grpSpPr>
          <a:xfrm>
            <a:off x="1192601" y="-5"/>
            <a:ext cx="1046700" cy="2424933"/>
            <a:chOff x="1192601" y="-5"/>
            <a:chExt cx="1046700" cy="2424933"/>
          </a:xfrm>
        </p:grpSpPr>
        <p:grpSp>
          <p:nvGrpSpPr>
            <p:cNvPr id="122" name="Google Shape;122;p2"/>
            <p:cNvGrpSpPr/>
            <p:nvPr/>
          </p:nvGrpSpPr>
          <p:grpSpPr>
            <a:xfrm>
              <a:off x="1192601" y="1378228"/>
              <a:ext cx="1046700" cy="1046700"/>
              <a:chOff x="764100" y="3623300"/>
              <a:chExt cx="1046700" cy="1046700"/>
            </a:xfrm>
          </p:grpSpPr>
          <p:sp>
            <p:nvSpPr>
              <p:cNvPr id="123" name="Google Shape;123;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2"/>
            <p:cNvGrpSpPr/>
            <p:nvPr/>
          </p:nvGrpSpPr>
          <p:grpSpPr>
            <a:xfrm>
              <a:off x="1417979" y="-5"/>
              <a:ext cx="580390" cy="2131191"/>
              <a:chOff x="522260" y="1950146"/>
              <a:chExt cx="530958" cy="1949676"/>
            </a:xfrm>
          </p:grpSpPr>
          <p:grpSp>
            <p:nvGrpSpPr>
              <p:cNvPr id="126" name="Google Shape;126;p2"/>
              <p:cNvGrpSpPr/>
              <p:nvPr/>
            </p:nvGrpSpPr>
            <p:grpSpPr>
              <a:xfrm>
                <a:off x="522260" y="1950146"/>
                <a:ext cx="530958" cy="1949676"/>
                <a:chOff x="522260" y="1950146"/>
                <a:chExt cx="530958" cy="1949676"/>
              </a:xfrm>
            </p:grpSpPr>
            <p:grpSp>
              <p:nvGrpSpPr>
                <p:cNvPr id="127" name="Google Shape;127;p2"/>
                <p:cNvGrpSpPr/>
                <p:nvPr/>
              </p:nvGrpSpPr>
              <p:grpSpPr>
                <a:xfrm>
                  <a:off x="522260" y="2971595"/>
                  <a:ext cx="530958" cy="928227"/>
                  <a:chOff x="522260" y="2971595"/>
                  <a:chExt cx="530958" cy="928227"/>
                </a:xfrm>
              </p:grpSpPr>
              <p:sp>
                <p:nvSpPr>
                  <p:cNvPr id="128" name="Google Shape;128;p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 name="Google Shape;132;p2"/>
                <p:cNvSpPr/>
                <p:nvPr/>
              </p:nvSpPr>
              <p:spPr>
                <a:xfrm>
                  <a:off x="786939" y="1950146"/>
                  <a:ext cx="17700" cy="102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2"/>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134" name="Google Shape;134;p2"/>
          <p:cNvGrpSpPr/>
          <p:nvPr/>
        </p:nvGrpSpPr>
        <p:grpSpPr>
          <a:xfrm>
            <a:off x="6010934" y="1"/>
            <a:ext cx="1046700" cy="2793377"/>
            <a:chOff x="6010934" y="1"/>
            <a:chExt cx="1046700" cy="2793377"/>
          </a:xfrm>
        </p:grpSpPr>
        <p:grpSp>
          <p:nvGrpSpPr>
            <p:cNvPr id="135" name="Google Shape;135;p2"/>
            <p:cNvGrpSpPr/>
            <p:nvPr/>
          </p:nvGrpSpPr>
          <p:grpSpPr>
            <a:xfrm>
              <a:off x="6010934" y="1746678"/>
              <a:ext cx="1046700" cy="1046700"/>
              <a:chOff x="764100" y="3623300"/>
              <a:chExt cx="1046700" cy="1046700"/>
            </a:xfrm>
          </p:grpSpPr>
          <p:sp>
            <p:nvSpPr>
              <p:cNvPr id="136" name="Google Shape;136;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6308747" y="1"/>
              <a:ext cx="441786" cy="2571886"/>
              <a:chOff x="1121941" y="1609666"/>
              <a:chExt cx="404159" cy="2352837"/>
            </a:xfrm>
          </p:grpSpPr>
          <p:grpSp>
            <p:nvGrpSpPr>
              <p:cNvPr id="139" name="Google Shape;139;p2"/>
              <p:cNvGrpSpPr/>
              <p:nvPr/>
            </p:nvGrpSpPr>
            <p:grpSpPr>
              <a:xfrm>
                <a:off x="1121941" y="1609666"/>
                <a:ext cx="404159" cy="2352837"/>
                <a:chOff x="1121941" y="1609666"/>
                <a:chExt cx="404159" cy="2352837"/>
              </a:xfrm>
            </p:grpSpPr>
            <p:grpSp>
              <p:nvGrpSpPr>
                <p:cNvPr id="140" name="Google Shape;140;p2"/>
                <p:cNvGrpSpPr/>
                <p:nvPr/>
              </p:nvGrpSpPr>
              <p:grpSpPr>
                <a:xfrm>
                  <a:off x="1121941" y="2971595"/>
                  <a:ext cx="404159" cy="990908"/>
                  <a:chOff x="1121941" y="2969319"/>
                  <a:chExt cx="404159" cy="990908"/>
                </a:xfrm>
              </p:grpSpPr>
              <p:sp>
                <p:nvSpPr>
                  <p:cNvPr id="141" name="Google Shape;141;p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 name="Google Shape;145;p2"/>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147" name="Google Shape;147;p2"/>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148" name="Google Shape;148;p2"/>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149" name="Google Shape;149;p2"/>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150" name="Google Shape;150;p2"/>
          <p:cNvGrpSpPr/>
          <p:nvPr/>
        </p:nvGrpSpPr>
        <p:grpSpPr>
          <a:xfrm>
            <a:off x="721731" y="-1"/>
            <a:ext cx="522827" cy="2757179"/>
            <a:chOff x="721731" y="-1"/>
            <a:chExt cx="522827" cy="2757179"/>
          </a:xfrm>
        </p:grpSpPr>
        <p:grpSp>
          <p:nvGrpSpPr>
            <p:cNvPr id="151" name="Google Shape;151;p2"/>
            <p:cNvGrpSpPr/>
            <p:nvPr/>
          </p:nvGrpSpPr>
          <p:grpSpPr>
            <a:xfrm>
              <a:off x="721731" y="2234351"/>
              <a:ext cx="522827" cy="522827"/>
              <a:chOff x="764100" y="3623300"/>
              <a:chExt cx="1046700" cy="1046700"/>
            </a:xfrm>
          </p:grpSpPr>
          <p:sp>
            <p:nvSpPr>
              <p:cNvPr id="152" name="Google Shape;152;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2"/>
            <p:cNvGrpSpPr/>
            <p:nvPr/>
          </p:nvGrpSpPr>
          <p:grpSpPr>
            <a:xfrm>
              <a:off x="892053" y="-1"/>
              <a:ext cx="182209" cy="2616197"/>
              <a:chOff x="3305183" y="929219"/>
              <a:chExt cx="166690" cy="2393374"/>
            </a:xfrm>
          </p:grpSpPr>
          <p:grpSp>
            <p:nvGrpSpPr>
              <p:cNvPr id="155" name="Google Shape;155;p2"/>
              <p:cNvGrpSpPr/>
              <p:nvPr/>
            </p:nvGrpSpPr>
            <p:grpSpPr>
              <a:xfrm>
                <a:off x="3305183" y="929219"/>
                <a:ext cx="166690" cy="2393374"/>
                <a:chOff x="3305183" y="929219"/>
                <a:chExt cx="166690" cy="2393374"/>
              </a:xfrm>
            </p:grpSpPr>
            <p:grpSp>
              <p:nvGrpSpPr>
                <p:cNvPr id="156" name="Google Shape;156;p2"/>
                <p:cNvGrpSpPr/>
                <p:nvPr/>
              </p:nvGrpSpPr>
              <p:grpSpPr>
                <a:xfrm>
                  <a:off x="3305183" y="2971595"/>
                  <a:ext cx="166690" cy="350998"/>
                  <a:chOff x="3305183" y="3146560"/>
                  <a:chExt cx="166690" cy="350998"/>
                </a:xfrm>
              </p:grpSpPr>
              <p:sp>
                <p:nvSpPr>
                  <p:cNvPr id="157" name="Google Shape;157;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 name="Google Shape;160;p2"/>
                <p:cNvSpPr/>
                <p:nvPr/>
              </p:nvSpPr>
              <p:spPr>
                <a:xfrm>
                  <a:off x="3375919" y="929219"/>
                  <a:ext cx="17700" cy="204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61"/>
        <p:cNvGrpSpPr/>
        <p:nvPr/>
      </p:nvGrpSpPr>
      <p:grpSpPr>
        <a:xfrm>
          <a:off x="0" y="0"/>
          <a:ext cx="0" cy="0"/>
          <a:chOff x="0" y="0"/>
          <a:chExt cx="0" cy="0"/>
        </a:xfrm>
      </p:grpSpPr>
      <p:sp>
        <p:nvSpPr>
          <p:cNvPr id="562" name="Google Shape;562;p6"/>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3" name="Google Shape;563;p6"/>
          <p:cNvSpPr txBox="1">
            <a:spLocks noGrp="1"/>
          </p:cNvSpPr>
          <p:nvPr>
            <p:ph type="body" idx="1"/>
          </p:nvPr>
        </p:nvSpPr>
        <p:spPr>
          <a:xfrm>
            <a:off x="702900" y="1430150"/>
            <a:ext cx="2644500" cy="3026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4" name="Google Shape;564;p6"/>
          <p:cNvSpPr txBox="1">
            <a:spLocks noGrp="1"/>
          </p:cNvSpPr>
          <p:nvPr>
            <p:ph type="body" idx="2"/>
          </p:nvPr>
        </p:nvSpPr>
        <p:spPr>
          <a:xfrm>
            <a:off x="3718448" y="1430150"/>
            <a:ext cx="2644500" cy="3026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5" name="Google Shape;565;p6"/>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66" name="Google Shape;566;p6"/>
          <p:cNvGrpSpPr/>
          <p:nvPr/>
        </p:nvGrpSpPr>
        <p:grpSpPr>
          <a:xfrm>
            <a:off x="278809" y="823842"/>
            <a:ext cx="288376" cy="330267"/>
            <a:chOff x="3462796" y="2555878"/>
            <a:chExt cx="157798" cy="180711"/>
          </a:xfrm>
        </p:grpSpPr>
        <p:sp>
          <p:nvSpPr>
            <p:cNvPr id="567" name="Google Shape;567;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3" name="Google Shape;573;p6"/>
          <p:cNvGrpSpPr/>
          <p:nvPr/>
        </p:nvGrpSpPr>
        <p:grpSpPr>
          <a:xfrm>
            <a:off x="6196930" y="-29"/>
            <a:ext cx="2985505" cy="4610466"/>
            <a:chOff x="6196930" y="-29"/>
            <a:chExt cx="2985505" cy="4610466"/>
          </a:xfrm>
        </p:grpSpPr>
        <p:grpSp>
          <p:nvGrpSpPr>
            <p:cNvPr id="574" name="Google Shape;574;p6"/>
            <p:cNvGrpSpPr/>
            <p:nvPr/>
          </p:nvGrpSpPr>
          <p:grpSpPr>
            <a:xfrm>
              <a:off x="7737776" y="-17"/>
              <a:ext cx="448629" cy="4610455"/>
              <a:chOff x="6798998" y="-1296139"/>
              <a:chExt cx="476555" cy="4897445"/>
            </a:xfrm>
          </p:grpSpPr>
          <p:sp>
            <p:nvSpPr>
              <p:cNvPr id="575" name="Google Shape;575;p6"/>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6"/>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6"/>
            <p:cNvGrpSpPr/>
            <p:nvPr/>
          </p:nvGrpSpPr>
          <p:grpSpPr>
            <a:xfrm>
              <a:off x="8636876" y="46"/>
              <a:ext cx="382387" cy="1450044"/>
              <a:chOff x="5578966" y="2422197"/>
              <a:chExt cx="406190" cy="1540306"/>
            </a:xfrm>
          </p:grpSpPr>
          <p:sp>
            <p:nvSpPr>
              <p:cNvPr id="578" name="Google Shape;578;p6"/>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6"/>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6"/>
            <p:cNvGrpSpPr/>
            <p:nvPr/>
          </p:nvGrpSpPr>
          <p:grpSpPr>
            <a:xfrm>
              <a:off x="8035385" y="23"/>
              <a:ext cx="439174" cy="2683136"/>
              <a:chOff x="6176324" y="940075"/>
              <a:chExt cx="466512" cy="2850155"/>
            </a:xfrm>
          </p:grpSpPr>
          <p:sp>
            <p:nvSpPr>
              <p:cNvPr id="581" name="Google Shape;581;p6"/>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6"/>
            <p:cNvGrpSpPr/>
            <p:nvPr/>
          </p:nvGrpSpPr>
          <p:grpSpPr>
            <a:xfrm>
              <a:off x="6363022" y="42"/>
              <a:ext cx="160482" cy="1242299"/>
              <a:chOff x="7576714" y="2009363"/>
              <a:chExt cx="170472" cy="1319629"/>
            </a:xfrm>
          </p:grpSpPr>
          <p:sp>
            <p:nvSpPr>
              <p:cNvPr id="584" name="Google Shape;584;p6"/>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6"/>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6"/>
            <p:cNvGrpSpPr/>
            <p:nvPr/>
          </p:nvGrpSpPr>
          <p:grpSpPr>
            <a:xfrm>
              <a:off x="6999976" y="11"/>
              <a:ext cx="271476" cy="3307837"/>
              <a:chOff x="7883572" y="308161"/>
              <a:chExt cx="288375" cy="3513742"/>
            </a:xfrm>
          </p:grpSpPr>
          <p:sp>
            <p:nvSpPr>
              <p:cNvPr id="587" name="Google Shape;587;p6"/>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6"/>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6"/>
            <p:cNvGrpSpPr/>
            <p:nvPr/>
          </p:nvGrpSpPr>
          <p:grpSpPr>
            <a:xfrm>
              <a:off x="6827964" y="636458"/>
              <a:ext cx="230791" cy="243118"/>
              <a:chOff x="3770248" y="2527300"/>
              <a:chExt cx="180404" cy="190055"/>
            </a:xfrm>
          </p:grpSpPr>
          <p:sp>
            <p:nvSpPr>
              <p:cNvPr id="590" name="Google Shape;590;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4" name="Google Shape;594;p6"/>
            <p:cNvGrpSpPr/>
            <p:nvPr/>
          </p:nvGrpSpPr>
          <p:grpSpPr>
            <a:xfrm>
              <a:off x="8763367" y="2641902"/>
              <a:ext cx="230809" cy="243156"/>
              <a:chOff x="3770248" y="2527300"/>
              <a:chExt cx="180404" cy="190055"/>
            </a:xfrm>
          </p:grpSpPr>
          <p:sp>
            <p:nvSpPr>
              <p:cNvPr id="595" name="Google Shape;595;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9" name="Google Shape;599;p6"/>
            <p:cNvGrpSpPr/>
            <p:nvPr/>
          </p:nvGrpSpPr>
          <p:grpSpPr>
            <a:xfrm rot="5400000">
              <a:off x="8655427" y="4253521"/>
              <a:ext cx="201871" cy="231166"/>
              <a:chOff x="3462796" y="2555878"/>
              <a:chExt cx="157798" cy="180711"/>
            </a:xfrm>
          </p:grpSpPr>
          <p:sp>
            <p:nvSpPr>
              <p:cNvPr id="600" name="Google Shape;600;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6" name="Google Shape;606;p6"/>
            <p:cNvGrpSpPr/>
            <p:nvPr/>
          </p:nvGrpSpPr>
          <p:grpSpPr>
            <a:xfrm rot="-2700000">
              <a:off x="7375305" y="1863439"/>
              <a:ext cx="169840" cy="178926"/>
              <a:chOff x="3770248" y="2527300"/>
              <a:chExt cx="180404" cy="190055"/>
            </a:xfrm>
          </p:grpSpPr>
          <p:sp>
            <p:nvSpPr>
              <p:cNvPr id="607" name="Google Shape;607;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1" name="Google Shape;611;p6"/>
            <p:cNvGrpSpPr/>
            <p:nvPr/>
          </p:nvGrpSpPr>
          <p:grpSpPr>
            <a:xfrm>
              <a:off x="6800134" y="23"/>
              <a:ext cx="985363" cy="1665685"/>
              <a:chOff x="2484475" y="1329455"/>
              <a:chExt cx="1046700" cy="1769370"/>
            </a:xfrm>
          </p:grpSpPr>
          <p:sp>
            <p:nvSpPr>
              <p:cNvPr id="612" name="Google Shape;612;p6"/>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6"/>
              <p:cNvGrpSpPr/>
              <p:nvPr/>
            </p:nvGrpSpPr>
            <p:grpSpPr>
              <a:xfrm>
                <a:off x="2769703" y="1329455"/>
                <a:ext cx="510180" cy="1483501"/>
                <a:chOff x="1818382" y="2433081"/>
                <a:chExt cx="466728" cy="1357150"/>
              </a:xfrm>
            </p:grpSpPr>
            <p:grpSp>
              <p:nvGrpSpPr>
                <p:cNvPr id="615" name="Google Shape;615;p6"/>
                <p:cNvGrpSpPr/>
                <p:nvPr/>
              </p:nvGrpSpPr>
              <p:grpSpPr>
                <a:xfrm>
                  <a:off x="1818382" y="2971595"/>
                  <a:ext cx="466728" cy="818636"/>
                  <a:chOff x="1818382" y="2942618"/>
                  <a:chExt cx="466728" cy="818636"/>
                </a:xfrm>
              </p:grpSpPr>
              <p:sp>
                <p:nvSpPr>
                  <p:cNvPr id="616" name="Google Shape;616;p6"/>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6"/>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6"/>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9" name="Google Shape;619;p6"/>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6"/>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621" name="Google Shape;621;p6"/>
            <p:cNvGrpSpPr/>
            <p:nvPr/>
          </p:nvGrpSpPr>
          <p:grpSpPr>
            <a:xfrm>
              <a:off x="8330194" y="-10"/>
              <a:ext cx="852241" cy="2641273"/>
              <a:chOff x="3961868" y="-891976"/>
              <a:chExt cx="905291" cy="2805686"/>
            </a:xfrm>
          </p:grpSpPr>
          <p:grpSp>
            <p:nvGrpSpPr>
              <p:cNvPr id="622" name="Google Shape;622;p6"/>
              <p:cNvGrpSpPr/>
              <p:nvPr/>
            </p:nvGrpSpPr>
            <p:grpSpPr>
              <a:xfrm>
                <a:off x="3961868" y="1008419"/>
                <a:ext cx="905291" cy="905291"/>
                <a:chOff x="764100" y="3623300"/>
                <a:chExt cx="1046700" cy="1046700"/>
              </a:xfrm>
            </p:grpSpPr>
            <p:sp>
              <p:nvSpPr>
                <p:cNvPr id="623" name="Google Shape;623;p6"/>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6"/>
              <p:cNvGrpSpPr/>
              <p:nvPr/>
            </p:nvGrpSpPr>
            <p:grpSpPr>
              <a:xfrm>
                <a:off x="4155315" y="-891976"/>
                <a:ext cx="522826" cy="2613070"/>
                <a:chOff x="2447534" y="1219291"/>
                <a:chExt cx="478297" cy="2390513"/>
              </a:xfrm>
            </p:grpSpPr>
            <p:grpSp>
              <p:nvGrpSpPr>
                <p:cNvPr id="626" name="Google Shape;626;p6"/>
                <p:cNvGrpSpPr/>
                <p:nvPr/>
              </p:nvGrpSpPr>
              <p:grpSpPr>
                <a:xfrm>
                  <a:off x="2447534" y="1219291"/>
                  <a:ext cx="478297" cy="2390513"/>
                  <a:chOff x="2447534" y="1219291"/>
                  <a:chExt cx="478297" cy="2390513"/>
                </a:xfrm>
              </p:grpSpPr>
              <p:grpSp>
                <p:nvGrpSpPr>
                  <p:cNvPr id="627" name="Google Shape;627;p6"/>
                  <p:cNvGrpSpPr/>
                  <p:nvPr/>
                </p:nvGrpSpPr>
                <p:grpSpPr>
                  <a:xfrm>
                    <a:off x="2447534" y="2971595"/>
                    <a:ext cx="478297" cy="638209"/>
                    <a:chOff x="2447534" y="3081786"/>
                    <a:chExt cx="478297" cy="638209"/>
                  </a:xfrm>
                </p:grpSpPr>
                <p:sp>
                  <p:nvSpPr>
                    <p:cNvPr id="628" name="Google Shape;628;p6"/>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6"/>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6"/>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31" name="Google Shape;631;p6"/>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6"/>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633" name="Google Shape;633;p6"/>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634" name="Google Shape;634;p6"/>
            <p:cNvGrpSpPr/>
            <p:nvPr/>
          </p:nvGrpSpPr>
          <p:grpSpPr>
            <a:xfrm>
              <a:off x="7811773" y="-2"/>
              <a:ext cx="492189" cy="1837864"/>
              <a:chOff x="5194218" y="-536312"/>
              <a:chExt cx="522827" cy="1952267"/>
            </a:xfrm>
          </p:grpSpPr>
          <p:grpSp>
            <p:nvGrpSpPr>
              <p:cNvPr id="635" name="Google Shape;635;p6"/>
              <p:cNvGrpSpPr/>
              <p:nvPr/>
            </p:nvGrpSpPr>
            <p:grpSpPr>
              <a:xfrm>
                <a:off x="5194218" y="893129"/>
                <a:ext cx="522827" cy="522827"/>
                <a:chOff x="764100" y="3623300"/>
                <a:chExt cx="1046700" cy="1046700"/>
              </a:xfrm>
            </p:grpSpPr>
            <p:sp>
              <p:nvSpPr>
                <p:cNvPr id="636" name="Google Shape;636;p6"/>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6"/>
              <p:cNvGrpSpPr/>
              <p:nvPr/>
            </p:nvGrpSpPr>
            <p:grpSpPr>
              <a:xfrm>
                <a:off x="5371921" y="-536312"/>
                <a:ext cx="182209" cy="1814066"/>
                <a:chOff x="3305183" y="1663032"/>
                <a:chExt cx="166690" cy="1659561"/>
              </a:xfrm>
            </p:grpSpPr>
            <p:grpSp>
              <p:nvGrpSpPr>
                <p:cNvPr id="639" name="Google Shape;639;p6"/>
                <p:cNvGrpSpPr/>
                <p:nvPr/>
              </p:nvGrpSpPr>
              <p:grpSpPr>
                <a:xfrm>
                  <a:off x="3305183" y="1663032"/>
                  <a:ext cx="166690" cy="1659561"/>
                  <a:chOff x="3305183" y="1663032"/>
                  <a:chExt cx="166690" cy="1659561"/>
                </a:xfrm>
              </p:grpSpPr>
              <p:grpSp>
                <p:nvGrpSpPr>
                  <p:cNvPr id="640" name="Google Shape;640;p6"/>
                  <p:cNvGrpSpPr/>
                  <p:nvPr/>
                </p:nvGrpSpPr>
                <p:grpSpPr>
                  <a:xfrm>
                    <a:off x="3305183" y="2971595"/>
                    <a:ext cx="166690" cy="350998"/>
                    <a:chOff x="3305183" y="3146560"/>
                    <a:chExt cx="166690" cy="350998"/>
                  </a:xfrm>
                </p:grpSpPr>
                <p:sp>
                  <p:nvSpPr>
                    <p:cNvPr id="641" name="Google Shape;641;p6"/>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6"/>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6"/>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4" name="Google Shape;644;p6"/>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6"/>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646" name="Google Shape;646;p6"/>
            <p:cNvGrpSpPr/>
            <p:nvPr/>
          </p:nvGrpSpPr>
          <p:grpSpPr>
            <a:xfrm>
              <a:off x="8018879" y="-29"/>
              <a:ext cx="810166" cy="4470272"/>
              <a:chOff x="7824797" y="-1724181"/>
              <a:chExt cx="860597" cy="4748536"/>
            </a:xfrm>
          </p:grpSpPr>
          <p:grpSp>
            <p:nvGrpSpPr>
              <p:cNvPr id="647" name="Google Shape;647;p6"/>
              <p:cNvGrpSpPr/>
              <p:nvPr/>
            </p:nvGrpSpPr>
            <p:grpSpPr>
              <a:xfrm>
                <a:off x="7824797" y="1891931"/>
                <a:ext cx="860597" cy="1132425"/>
                <a:chOff x="764100" y="3623300"/>
                <a:chExt cx="1046700" cy="1046700"/>
              </a:xfrm>
            </p:grpSpPr>
            <p:sp>
              <p:nvSpPr>
                <p:cNvPr id="648" name="Google Shape;648;p6"/>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6"/>
              <p:cNvGrpSpPr/>
              <p:nvPr/>
            </p:nvGrpSpPr>
            <p:grpSpPr>
              <a:xfrm>
                <a:off x="8100547" y="-1724181"/>
                <a:ext cx="300376" cy="4529867"/>
                <a:chOff x="3792712" y="-322375"/>
                <a:chExt cx="274793" cy="4144055"/>
              </a:xfrm>
            </p:grpSpPr>
            <p:grpSp>
              <p:nvGrpSpPr>
                <p:cNvPr id="651" name="Google Shape;651;p6"/>
                <p:cNvGrpSpPr/>
                <p:nvPr/>
              </p:nvGrpSpPr>
              <p:grpSpPr>
                <a:xfrm>
                  <a:off x="3792712" y="-322375"/>
                  <a:ext cx="274793" cy="4144055"/>
                  <a:chOff x="3792712" y="-322375"/>
                  <a:chExt cx="274793" cy="4144055"/>
                </a:xfrm>
              </p:grpSpPr>
              <p:grpSp>
                <p:nvGrpSpPr>
                  <p:cNvPr id="652" name="Google Shape;652;p6"/>
                  <p:cNvGrpSpPr/>
                  <p:nvPr/>
                </p:nvGrpSpPr>
                <p:grpSpPr>
                  <a:xfrm>
                    <a:off x="3792712" y="2971595"/>
                    <a:ext cx="274793" cy="850085"/>
                    <a:chOff x="3792712" y="2879468"/>
                    <a:chExt cx="274793" cy="850085"/>
                  </a:xfrm>
                </p:grpSpPr>
                <p:sp>
                  <p:nvSpPr>
                    <p:cNvPr id="653" name="Google Shape;653;p6"/>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6"/>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6"/>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6"/>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6"/>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658" name="Google Shape;658;p6"/>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659" name="Google Shape;659;p6"/>
            <p:cNvGrpSpPr/>
            <p:nvPr/>
          </p:nvGrpSpPr>
          <p:grpSpPr>
            <a:xfrm>
              <a:off x="7184797" y="-17"/>
              <a:ext cx="985363" cy="3905971"/>
              <a:chOff x="1192601" y="-1724180"/>
              <a:chExt cx="1046700" cy="4149108"/>
            </a:xfrm>
          </p:grpSpPr>
          <p:grpSp>
            <p:nvGrpSpPr>
              <p:cNvPr id="660" name="Google Shape;660;p6"/>
              <p:cNvGrpSpPr/>
              <p:nvPr/>
            </p:nvGrpSpPr>
            <p:grpSpPr>
              <a:xfrm>
                <a:off x="1192601" y="1378228"/>
                <a:ext cx="1046700" cy="1046700"/>
                <a:chOff x="764100" y="3623300"/>
                <a:chExt cx="1046700" cy="1046700"/>
              </a:xfrm>
            </p:grpSpPr>
            <p:sp>
              <p:nvSpPr>
                <p:cNvPr id="661" name="Google Shape;661;p6"/>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6"/>
              <p:cNvGrpSpPr/>
              <p:nvPr/>
            </p:nvGrpSpPr>
            <p:grpSpPr>
              <a:xfrm>
                <a:off x="1417979" y="-1724180"/>
                <a:ext cx="580390" cy="3855366"/>
                <a:chOff x="522260" y="372820"/>
                <a:chExt cx="530958" cy="3527002"/>
              </a:xfrm>
            </p:grpSpPr>
            <p:grpSp>
              <p:nvGrpSpPr>
                <p:cNvPr id="664" name="Google Shape;664;p6"/>
                <p:cNvGrpSpPr/>
                <p:nvPr/>
              </p:nvGrpSpPr>
              <p:grpSpPr>
                <a:xfrm>
                  <a:off x="522260" y="372820"/>
                  <a:ext cx="530958" cy="3527002"/>
                  <a:chOff x="522260" y="372820"/>
                  <a:chExt cx="530958" cy="3527002"/>
                </a:xfrm>
              </p:grpSpPr>
              <p:grpSp>
                <p:nvGrpSpPr>
                  <p:cNvPr id="665" name="Google Shape;665;p6"/>
                  <p:cNvGrpSpPr/>
                  <p:nvPr/>
                </p:nvGrpSpPr>
                <p:grpSpPr>
                  <a:xfrm>
                    <a:off x="522260" y="2971595"/>
                    <a:ext cx="530958" cy="928227"/>
                    <a:chOff x="522260" y="2971595"/>
                    <a:chExt cx="530958" cy="928227"/>
                  </a:xfrm>
                </p:grpSpPr>
                <p:sp>
                  <p:nvSpPr>
                    <p:cNvPr id="666" name="Google Shape;666;p6"/>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6"/>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6"/>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6"/>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0" name="Google Shape;670;p6"/>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6"/>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672" name="Google Shape;672;p6"/>
            <p:cNvGrpSpPr/>
            <p:nvPr/>
          </p:nvGrpSpPr>
          <p:grpSpPr>
            <a:xfrm>
              <a:off x="6196930" y="7"/>
              <a:ext cx="985363" cy="2629685"/>
              <a:chOff x="6010934" y="1"/>
              <a:chExt cx="1046700" cy="2793377"/>
            </a:xfrm>
          </p:grpSpPr>
          <p:grpSp>
            <p:nvGrpSpPr>
              <p:cNvPr id="673" name="Google Shape;673;p6"/>
              <p:cNvGrpSpPr/>
              <p:nvPr/>
            </p:nvGrpSpPr>
            <p:grpSpPr>
              <a:xfrm>
                <a:off x="6010934" y="1746678"/>
                <a:ext cx="1046700" cy="1046700"/>
                <a:chOff x="764100" y="3623300"/>
                <a:chExt cx="1046700" cy="1046700"/>
              </a:xfrm>
            </p:grpSpPr>
            <p:sp>
              <p:nvSpPr>
                <p:cNvPr id="674" name="Google Shape;674;p6"/>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6"/>
              <p:cNvGrpSpPr/>
              <p:nvPr/>
            </p:nvGrpSpPr>
            <p:grpSpPr>
              <a:xfrm>
                <a:off x="6308747" y="1"/>
                <a:ext cx="441786" cy="2571886"/>
                <a:chOff x="1121941" y="1609666"/>
                <a:chExt cx="404159" cy="2352837"/>
              </a:xfrm>
            </p:grpSpPr>
            <p:grpSp>
              <p:nvGrpSpPr>
                <p:cNvPr id="677" name="Google Shape;677;p6"/>
                <p:cNvGrpSpPr/>
                <p:nvPr/>
              </p:nvGrpSpPr>
              <p:grpSpPr>
                <a:xfrm>
                  <a:off x="1121941" y="1609666"/>
                  <a:ext cx="404159" cy="2352837"/>
                  <a:chOff x="1121941" y="1609666"/>
                  <a:chExt cx="404159" cy="2352837"/>
                </a:xfrm>
              </p:grpSpPr>
              <p:grpSp>
                <p:nvGrpSpPr>
                  <p:cNvPr id="678" name="Google Shape;678;p6"/>
                  <p:cNvGrpSpPr/>
                  <p:nvPr/>
                </p:nvGrpSpPr>
                <p:grpSpPr>
                  <a:xfrm>
                    <a:off x="1121941" y="2971595"/>
                    <a:ext cx="404159" cy="990908"/>
                    <a:chOff x="1121941" y="2969319"/>
                    <a:chExt cx="404159" cy="990908"/>
                  </a:xfrm>
                </p:grpSpPr>
                <p:sp>
                  <p:nvSpPr>
                    <p:cNvPr id="679" name="Google Shape;679;p6"/>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6"/>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6"/>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6"/>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3" name="Google Shape;683;p6"/>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6"/>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685" name="Google Shape;685;p6"/>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686" name="Google Shape;686;p6"/>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687" name="Google Shape;687;p6"/>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688" name="Google Shape;688;p6"/>
            <p:cNvGrpSpPr/>
            <p:nvPr/>
          </p:nvGrpSpPr>
          <p:grpSpPr>
            <a:xfrm>
              <a:off x="7192739" y="3730341"/>
              <a:ext cx="148551" cy="170121"/>
              <a:chOff x="3462796" y="2555878"/>
              <a:chExt cx="157798" cy="180711"/>
            </a:xfrm>
          </p:grpSpPr>
          <p:sp>
            <p:nvSpPr>
              <p:cNvPr id="689" name="Google Shape;689;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41074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695"/>
        <p:cNvGrpSpPr/>
        <p:nvPr/>
      </p:nvGrpSpPr>
      <p:grpSpPr>
        <a:xfrm>
          <a:off x="0" y="0"/>
          <a:ext cx="0" cy="0"/>
          <a:chOff x="0" y="0"/>
          <a:chExt cx="0" cy="0"/>
        </a:xfrm>
      </p:grpSpPr>
      <p:sp>
        <p:nvSpPr>
          <p:cNvPr id="696" name="Google Shape;696;p7"/>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7" name="Google Shape;697;p7"/>
          <p:cNvSpPr txBox="1">
            <a:spLocks noGrp="1"/>
          </p:cNvSpPr>
          <p:nvPr>
            <p:ph type="body" idx="1"/>
          </p:nvPr>
        </p:nvSpPr>
        <p:spPr>
          <a:xfrm>
            <a:off x="702900"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98" name="Google Shape;698;p7"/>
          <p:cNvSpPr txBox="1">
            <a:spLocks noGrp="1"/>
          </p:cNvSpPr>
          <p:nvPr>
            <p:ph type="body" idx="2"/>
          </p:nvPr>
        </p:nvSpPr>
        <p:spPr>
          <a:xfrm>
            <a:off x="2873451"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699" name="Google Shape;699;p7"/>
          <p:cNvSpPr txBox="1">
            <a:spLocks noGrp="1"/>
          </p:cNvSpPr>
          <p:nvPr>
            <p:ph type="body" idx="3"/>
          </p:nvPr>
        </p:nvSpPr>
        <p:spPr>
          <a:xfrm>
            <a:off x="5044003" y="1430150"/>
            <a:ext cx="1964400" cy="3256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700" name="Google Shape;700;p7"/>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701" name="Google Shape;701;p7"/>
          <p:cNvGrpSpPr/>
          <p:nvPr/>
        </p:nvGrpSpPr>
        <p:grpSpPr>
          <a:xfrm>
            <a:off x="6800134" y="-29"/>
            <a:ext cx="2382301" cy="4610466"/>
            <a:chOff x="6800134" y="-29"/>
            <a:chExt cx="2382301" cy="4610466"/>
          </a:xfrm>
        </p:grpSpPr>
        <p:grpSp>
          <p:nvGrpSpPr>
            <p:cNvPr id="702" name="Google Shape;702;p7"/>
            <p:cNvGrpSpPr/>
            <p:nvPr/>
          </p:nvGrpSpPr>
          <p:grpSpPr>
            <a:xfrm>
              <a:off x="7737776" y="-17"/>
              <a:ext cx="448629" cy="4610455"/>
              <a:chOff x="6798998" y="-1296139"/>
              <a:chExt cx="476555" cy="4897445"/>
            </a:xfrm>
          </p:grpSpPr>
          <p:sp>
            <p:nvSpPr>
              <p:cNvPr id="703" name="Google Shape;703;p7"/>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7"/>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7"/>
            <p:cNvGrpSpPr/>
            <p:nvPr/>
          </p:nvGrpSpPr>
          <p:grpSpPr>
            <a:xfrm>
              <a:off x="8636876" y="46"/>
              <a:ext cx="382387" cy="1450044"/>
              <a:chOff x="5578966" y="2422197"/>
              <a:chExt cx="406190" cy="1540306"/>
            </a:xfrm>
          </p:grpSpPr>
          <p:sp>
            <p:nvSpPr>
              <p:cNvPr id="706" name="Google Shape;706;p7"/>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7"/>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7"/>
            <p:cNvGrpSpPr/>
            <p:nvPr/>
          </p:nvGrpSpPr>
          <p:grpSpPr>
            <a:xfrm>
              <a:off x="8035385" y="23"/>
              <a:ext cx="439174" cy="2683136"/>
              <a:chOff x="6176324" y="940075"/>
              <a:chExt cx="466512" cy="2850155"/>
            </a:xfrm>
          </p:grpSpPr>
          <p:sp>
            <p:nvSpPr>
              <p:cNvPr id="709" name="Google Shape;709;p7"/>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7"/>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7"/>
            <p:cNvGrpSpPr/>
            <p:nvPr/>
          </p:nvGrpSpPr>
          <p:grpSpPr>
            <a:xfrm>
              <a:off x="6999976" y="11"/>
              <a:ext cx="271476" cy="3307837"/>
              <a:chOff x="7883572" y="308161"/>
              <a:chExt cx="288375" cy="3513742"/>
            </a:xfrm>
          </p:grpSpPr>
          <p:sp>
            <p:nvSpPr>
              <p:cNvPr id="712" name="Google Shape;712;p7"/>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7"/>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7"/>
            <p:cNvGrpSpPr/>
            <p:nvPr/>
          </p:nvGrpSpPr>
          <p:grpSpPr>
            <a:xfrm>
              <a:off x="6827964" y="636458"/>
              <a:ext cx="230791" cy="243118"/>
              <a:chOff x="3770248" y="2527300"/>
              <a:chExt cx="180404" cy="190055"/>
            </a:xfrm>
          </p:grpSpPr>
          <p:sp>
            <p:nvSpPr>
              <p:cNvPr id="715" name="Google Shape;715;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9" name="Google Shape;719;p7"/>
            <p:cNvGrpSpPr/>
            <p:nvPr/>
          </p:nvGrpSpPr>
          <p:grpSpPr>
            <a:xfrm>
              <a:off x="8763367" y="2641902"/>
              <a:ext cx="230809" cy="243156"/>
              <a:chOff x="3770248" y="2527300"/>
              <a:chExt cx="180404" cy="190055"/>
            </a:xfrm>
          </p:grpSpPr>
          <p:sp>
            <p:nvSpPr>
              <p:cNvPr id="720" name="Google Shape;720;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4" name="Google Shape;724;p7"/>
            <p:cNvGrpSpPr/>
            <p:nvPr/>
          </p:nvGrpSpPr>
          <p:grpSpPr>
            <a:xfrm rot="5400000">
              <a:off x="8655427" y="4253521"/>
              <a:ext cx="201871" cy="231166"/>
              <a:chOff x="3462796" y="2555878"/>
              <a:chExt cx="157798" cy="180711"/>
            </a:xfrm>
          </p:grpSpPr>
          <p:sp>
            <p:nvSpPr>
              <p:cNvPr id="725" name="Google Shape;725;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1" name="Google Shape;731;p7"/>
            <p:cNvGrpSpPr/>
            <p:nvPr/>
          </p:nvGrpSpPr>
          <p:grpSpPr>
            <a:xfrm rot="-2700000">
              <a:off x="7375305" y="1863439"/>
              <a:ext cx="169840" cy="178926"/>
              <a:chOff x="3770248" y="2527300"/>
              <a:chExt cx="180404" cy="190055"/>
            </a:xfrm>
          </p:grpSpPr>
          <p:sp>
            <p:nvSpPr>
              <p:cNvPr id="732" name="Google Shape;732;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6" name="Google Shape;736;p7"/>
            <p:cNvGrpSpPr/>
            <p:nvPr/>
          </p:nvGrpSpPr>
          <p:grpSpPr>
            <a:xfrm>
              <a:off x="6800134" y="23"/>
              <a:ext cx="985363" cy="1665685"/>
              <a:chOff x="2484475" y="1329455"/>
              <a:chExt cx="1046700" cy="1769370"/>
            </a:xfrm>
          </p:grpSpPr>
          <p:sp>
            <p:nvSpPr>
              <p:cNvPr id="737" name="Google Shape;737;p7"/>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7"/>
              <p:cNvGrpSpPr/>
              <p:nvPr/>
            </p:nvGrpSpPr>
            <p:grpSpPr>
              <a:xfrm>
                <a:off x="2769703" y="1329455"/>
                <a:ext cx="510180" cy="1483501"/>
                <a:chOff x="1818382" y="2433081"/>
                <a:chExt cx="466728" cy="1357150"/>
              </a:xfrm>
            </p:grpSpPr>
            <p:grpSp>
              <p:nvGrpSpPr>
                <p:cNvPr id="740" name="Google Shape;740;p7"/>
                <p:cNvGrpSpPr/>
                <p:nvPr/>
              </p:nvGrpSpPr>
              <p:grpSpPr>
                <a:xfrm>
                  <a:off x="1818382" y="2971595"/>
                  <a:ext cx="466728" cy="818636"/>
                  <a:chOff x="1818382" y="2942618"/>
                  <a:chExt cx="466728" cy="818636"/>
                </a:xfrm>
              </p:grpSpPr>
              <p:sp>
                <p:nvSpPr>
                  <p:cNvPr id="741" name="Google Shape;741;p7"/>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7"/>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7"/>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4" name="Google Shape;744;p7"/>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7"/>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746" name="Google Shape;746;p7"/>
            <p:cNvGrpSpPr/>
            <p:nvPr/>
          </p:nvGrpSpPr>
          <p:grpSpPr>
            <a:xfrm>
              <a:off x="8330194" y="-10"/>
              <a:ext cx="852241" cy="2641273"/>
              <a:chOff x="3961868" y="-891976"/>
              <a:chExt cx="905291" cy="2805686"/>
            </a:xfrm>
          </p:grpSpPr>
          <p:grpSp>
            <p:nvGrpSpPr>
              <p:cNvPr id="747" name="Google Shape;747;p7"/>
              <p:cNvGrpSpPr/>
              <p:nvPr/>
            </p:nvGrpSpPr>
            <p:grpSpPr>
              <a:xfrm>
                <a:off x="3961868" y="1008419"/>
                <a:ext cx="905291" cy="905291"/>
                <a:chOff x="764100" y="3623300"/>
                <a:chExt cx="1046700" cy="1046700"/>
              </a:xfrm>
            </p:grpSpPr>
            <p:sp>
              <p:nvSpPr>
                <p:cNvPr id="748" name="Google Shape;748;p7"/>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7"/>
              <p:cNvGrpSpPr/>
              <p:nvPr/>
            </p:nvGrpSpPr>
            <p:grpSpPr>
              <a:xfrm>
                <a:off x="4155315" y="-891976"/>
                <a:ext cx="522826" cy="2613070"/>
                <a:chOff x="2447534" y="1219291"/>
                <a:chExt cx="478297" cy="2390513"/>
              </a:xfrm>
            </p:grpSpPr>
            <p:grpSp>
              <p:nvGrpSpPr>
                <p:cNvPr id="751" name="Google Shape;751;p7"/>
                <p:cNvGrpSpPr/>
                <p:nvPr/>
              </p:nvGrpSpPr>
              <p:grpSpPr>
                <a:xfrm>
                  <a:off x="2447534" y="1219291"/>
                  <a:ext cx="478297" cy="2390513"/>
                  <a:chOff x="2447534" y="1219291"/>
                  <a:chExt cx="478297" cy="2390513"/>
                </a:xfrm>
              </p:grpSpPr>
              <p:grpSp>
                <p:nvGrpSpPr>
                  <p:cNvPr id="752" name="Google Shape;752;p7"/>
                  <p:cNvGrpSpPr/>
                  <p:nvPr/>
                </p:nvGrpSpPr>
                <p:grpSpPr>
                  <a:xfrm>
                    <a:off x="2447534" y="2971595"/>
                    <a:ext cx="478297" cy="638209"/>
                    <a:chOff x="2447534" y="3081786"/>
                    <a:chExt cx="478297" cy="638209"/>
                  </a:xfrm>
                </p:grpSpPr>
                <p:sp>
                  <p:nvSpPr>
                    <p:cNvPr id="753" name="Google Shape;753;p7"/>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7"/>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7"/>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6" name="Google Shape;756;p7"/>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7"/>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758" name="Google Shape;758;p7"/>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759" name="Google Shape;759;p7"/>
            <p:cNvGrpSpPr/>
            <p:nvPr/>
          </p:nvGrpSpPr>
          <p:grpSpPr>
            <a:xfrm>
              <a:off x="7811773" y="-2"/>
              <a:ext cx="492189" cy="1837864"/>
              <a:chOff x="5194218" y="-536312"/>
              <a:chExt cx="522827" cy="1952267"/>
            </a:xfrm>
          </p:grpSpPr>
          <p:grpSp>
            <p:nvGrpSpPr>
              <p:cNvPr id="760" name="Google Shape;760;p7"/>
              <p:cNvGrpSpPr/>
              <p:nvPr/>
            </p:nvGrpSpPr>
            <p:grpSpPr>
              <a:xfrm>
                <a:off x="5194218" y="893129"/>
                <a:ext cx="522827" cy="522827"/>
                <a:chOff x="764100" y="3623300"/>
                <a:chExt cx="1046700" cy="1046700"/>
              </a:xfrm>
            </p:grpSpPr>
            <p:sp>
              <p:nvSpPr>
                <p:cNvPr id="761" name="Google Shape;761;p7"/>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7"/>
              <p:cNvGrpSpPr/>
              <p:nvPr/>
            </p:nvGrpSpPr>
            <p:grpSpPr>
              <a:xfrm>
                <a:off x="5371921" y="-536312"/>
                <a:ext cx="182209" cy="1814066"/>
                <a:chOff x="3305183" y="1663032"/>
                <a:chExt cx="166690" cy="1659561"/>
              </a:xfrm>
            </p:grpSpPr>
            <p:grpSp>
              <p:nvGrpSpPr>
                <p:cNvPr id="764" name="Google Shape;764;p7"/>
                <p:cNvGrpSpPr/>
                <p:nvPr/>
              </p:nvGrpSpPr>
              <p:grpSpPr>
                <a:xfrm>
                  <a:off x="3305183" y="1663032"/>
                  <a:ext cx="166690" cy="1659561"/>
                  <a:chOff x="3305183" y="1663032"/>
                  <a:chExt cx="166690" cy="1659561"/>
                </a:xfrm>
              </p:grpSpPr>
              <p:grpSp>
                <p:nvGrpSpPr>
                  <p:cNvPr id="765" name="Google Shape;765;p7"/>
                  <p:cNvGrpSpPr/>
                  <p:nvPr/>
                </p:nvGrpSpPr>
                <p:grpSpPr>
                  <a:xfrm>
                    <a:off x="3305183" y="2971595"/>
                    <a:ext cx="166690" cy="350998"/>
                    <a:chOff x="3305183" y="3146560"/>
                    <a:chExt cx="166690" cy="350998"/>
                  </a:xfrm>
                </p:grpSpPr>
                <p:sp>
                  <p:nvSpPr>
                    <p:cNvPr id="766" name="Google Shape;766;p7"/>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7"/>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7"/>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9" name="Google Shape;769;p7"/>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7"/>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771" name="Google Shape;771;p7"/>
            <p:cNvGrpSpPr/>
            <p:nvPr/>
          </p:nvGrpSpPr>
          <p:grpSpPr>
            <a:xfrm>
              <a:off x="8018879" y="-29"/>
              <a:ext cx="810166" cy="4470272"/>
              <a:chOff x="7824797" y="-1724181"/>
              <a:chExt cx="860597" cy="4748536"/>
            </a:xfrm>
          </p:grpSpPr>
          <p:grpSp>
            <p:nvGrpSpPr>
              <p:cNvPr id="772" name="Google Shape;772;p7"/>
              <p:cNvGrpSpPr/>
              <p:nvPr/>
            </p:nvGrpSpPr>
            <p:grpSpPr>
              <a:xfrm>
                <a:off x="7824797" y="1891931"/>
                <a:ext cx="860597" cy="1132425"/>
                <a:chOff x="764100" y="3623300"/>
                <a:chExt cx="1046700" cy="1046700"/>
              </a:xfrm>
            </p:grpSpPr>
            <p:sp>
              <p:nvSpPr>
                <p:cNvPr id="773" name="Google Shape;773;p7"/>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7"/>
              <p:cNvGrpSpPr/>
              <p:nvPr/>
            </p:nvGrpSpPr>
            <p:grpSpPr>
              <a:xfrm>
                <a:off x="8100547" y="-1724181"/>
                <a:ext cx="300376" cy="4529867"/>
                <a:chOff x="3792712" y="-322375"/>
                <a:chExt cx="274793" cy="4144055"/>
              </a:xfrm>
            </p:grpSpPr>
            <p:grpSp>
              <p:nvGrpSpPr>
                <p:cNvPr id="776" name="Google Shape;776;p7"/>
                <p:cNvGrpSpPr/>
                <p:nvPr/>
              </p:nvGrpSpPr>
              <p:grpSpPr>
                <a:xfrm>
                  <a:off x="3792712" y="-322375"/>
                  <a:ext cx="274793" cy="4144055"/>
                  <a:chOff x="3792712" y="-322375"/>
                  <a:chExt cx="274793" cy="4144055"/>
                </a:xfrm>
              </p:grpSpPr>
              <p:grpSp>
                <p:nvGrpSpPr>
                  <p:cNvPr id="777" name="Google Shape;777;p7"/>
                  <p:cNvGrpSpPr/>
                  <p:nvPr/>
                </p:nvGrpSpPr>
                <p:grpSpPr>
                  <a:xfrm>
                    <a:off x="3792712" y="2971595"/>
                    <a:ext cx="274793" cy="850085"/>
                    <a:chOff x="3792712" y="2879468"/>
                    <a:chExt cx="274793" cy="850085"/>
                  </a:xfrm>
                </p:grpSpPr>
                <p:sp>
                  <p:nvSpPr>
                    <p:cNvPr id="778" name="Google Shape;778;p7"/>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7"/>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7"/>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1" name="Google Shape;781;p7"/>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7"/>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783" name="Google Shape;783;p7"/>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784" name="Google Shape;784;p7"/>
            <p:cNvGrpSpPr/>
            <p:nvPr/>
          </p:nvGrpSpPr>
          <p:grpSpPr>
            <a:xfrm>
              <a:off x="7184797" y="-17"/>
              <a:ext cx="985363" cy="3905971"/>
              <a:chOff x="1192601" y="-1724180"/>
              <a:chExt cx="1046700" cy="4149108"/>
            </a:xfrm>
          </p:grpSpPr>
          <p:grpSp>
            <p:nvGrpSpPr>
              <p:cNvPr id="785" name="Google Shape;785;p7"/>
              <p:cNvGrpSpPr/>
              <p:nvPr/>
            </p:nvGrpSpPr>
            <p:grpSpPr>
              <a:xfrm>
                <a:off x="1192601" y="1378228"/>
                <a:ext cx="1046700" cy="1046700"/>
                <a:chOff x="764100" y="3623300"/>
                <a:chExt cx="1046700" cy="1046700"/>
              </a:xfrm>
            </p:grpSpPr>
            <p:sp>
              <p:nvSpPr>
                <p:cNvPr id="786" name="Google Shape;786;p7"/>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7"/>
              <p:cNvGrpSpPr/>
              <p:nvPr/>
            </p:nvGrpSpPr>
            <p:grpSpPr>
              <a:xfrm>
                <a:off x="1417979" y="-1724180"/>
                <a:ext cx="580390" cy="3855366"/>
                <a:chOff x="522260" y="372820"/>
                <a:chExt cx="530958" cy="3527002"/>
              </a:xfrm>
            </p:grpSpPr>
            <p:grpSp>
              <p:nvGrpSpPr>
                <p:cNvPr id="789" name="Google Shape;789;p7"/>
                <p:cNvGrpSpPr/>
                <p:nvPr/>
              </p:nvGrpSpPr>
              <p:grpSpPr>
                <a:xfrm>
                  <a:off x="522260" y="372820"/>
                  <a:ext cx="530958" cy="3527002"/>
                  <a:chOff x="522260" y="372820"/>
                  <a:chExt cx="530958" cy="3527002"/>
                </a:xfrm>
              </p:grpSpPr>
              <p:grpSp>
                <p:nvGrpSpPr>
                  <p:cNvPr id="790" name="Google Shape;790;p7"/>
                  <p:cNvGrpSpPr/>
                  <p:nvPr/>
                </p:nvGrpSpPr>
                <p:grpSpPr>
                  <a:xfrm>
                    <a:off x="522260" y="2971595"/>
                    <a:ext cx="530958" cy="928227"/>
                    <a:chOff x="522260" y="2971595"/>
                    <a:chExt cx="530958" cy="928227"/>
                  </a:xfrm>
                </p:grpSpPr>
                <p:sp>
                  <p:nvSpPr>
                    <p:cNvPr id="791" name="Google Shape;791;p7"/>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7"/>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7"/>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7"/>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5" name="Google Shape;795;p7"/>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7"/>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797" name="Google Shape;797;p7"/>
            <p:cNvGrpSpPr/>
            <p:nvPr/>
          </p:nvGrpSpPr>
          <p:grpSpPr>
            <a:xfrm>
              <a:off x="7192739" y="3730341"/>
              <a:ext cx="148551" cy="170121"/>
              <a:chOff x="3462796" y="2555878"/>
              <a:chExt cx="157798" cy="180711"/>
            </a:xfrm>
          </p:grpSpPr>
          <p:sp>
            <p:nvSpPr>
              <p:cNvPr id="798" name="Google Shape;798;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04" name="Google Shape;804;p7"/>
          <p:cNvGrpSpPr/>
          <p:nvPr/>
        </p:nvGrpSpPr>
        <p:grpSpPr>
          <a:xfrm>
            <a:off x="278809" y="823842"/>
            <a:ext cx="288376" cy="330267"/>
            <a:chOff x="3462796" y="2555878"/>
            <a:chExt cx="157798" cy="180711"/>
          </a:xfrm>
        </p:grpSpPr>
        <p:sp>
          <p:nvSpPr>
            <p:cNvPr id="805" name="Google Shape;805;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94174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11"/>
        <p:cNvGrpSpPr/>
        <p:nvPr/>
      </p:nvGrpSpPr>
      <p:grpSpPr>
        <a:xfrm>
          <a:off x="0" y="0"/>
          <a:ext cx="0" cy="0"/>
          <a:chOff x="0" y="0"/>
          <a:chExt cx="0" cy="0"/>
        </a:xfrm>
      </p:grpSpPr>
      <p:sp>
        <p:nvSpPr>
          <p:cNvPr id="812" name="Google Shape;812;p8"/>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13" name="Google Shape;813;p8"/>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14" name="Google Shape;814;p8"/>
          <p:cNvGrpSpPr/>
          <p:nvPr/>
        </p:nvGrpSpPr>
        <p:grpSpPr>
          <a:xfrm>
            <a:off x="278809" y="823842"/>
            <a:ext cx="288376" cy="330267"/>
            <a:chOff x="3462796" y="2555878"/>
            <a:chExt cx="157798" cy="180711"/>
          </a:xfrm>
        </p:grpSpPr>
        <p:sp>
          <p:nvSpPr>
            <p:cNvPr id="815" name="Google Shape;815;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1" name="Google Shape;821;p8"/>
          <p:cNvGrpSpPr/>
          <p:nvPr/>
        </p:nvGrpSpPr>
        <p:grpSpPr>
          <a:xfrm>
            <a:off x="6196930" y="-29"/>
            <a:ext cx="2985505" cy="4610466"/>
            <a:chOff x="6196930" y="-29"/>
            <a:chExt cx="2985505" cy="4610466"/>
          </a:xfrm>
        </p:grpSpPr>
        <p:grpSp>
          <p:nvGrpSpPr>
            <p:cNvPr id="822" name="Google Shape;822;p8"/>
            <p:cNvGrpSpPr/>
            <p:nvPr/>
          </p:nvGrpSpPr>
          <p:grpSpPr>
            <a:xfrm>
              <a:off x="7737776" y="-17"/>
              <a:ext cx="448629" cy="4610455"/>
              <a:chOff x="6798998" y="-1296139"/>
              <a:chExt cx="476555" cy="4897445"/>
            </a:xfrm>
          </p:grpSpPr>
          <p:sp>
            <p:nvSpPr>
              <p:cNvPr id="823" name="Google Shape;823;p8"/>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8"/>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8"/>
            <p:cNvGrpSpPr/>
            <p:nvPr/>
          </p:nvGrpSpPr>
          <p:grpSpPr>
            <a:xfrm>
              <a:off x="8636876" y="46"/>
              <a:ext cx="382387" cy="1450044"/>
              <a:chOff x="5578966" y="2422197"/>
              <a:chExt cx="406190" cy="1540306"/>
            </a:xfrm>
          </p:grpSpPr>
          <p:sp>
            <p:nvSpPr>
              <p:cNvPr id="826" name="Google Shape;826;p8"/>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8"/>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8"/>
            <p:cNvGrpSpPr/>
            <p:nvPr/>
          </p:nvGrpSpPr>
          <p:grpSpPr>
            <a:xfrm>
              <a:off x="8035385" y="23"/>
              <a:ext cx="439174" cy="2683136"/>
              <a:chOff x="6176324" y="940075"/>
              <a:chExt cx="466512" cy="2850155"/>
            </a:xfrm>
          </p:grpSpPr>
          <p:sp>
            <p:nvSpPr>
              <p:cNvPr id="829" name="Google Shape;829;p8"/>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8"/>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8"/>
            <p:cNvGrpSpPr/>
            <p:nvPr/>
          </p:nvGrpSpPr>
          <p:grpSpPr>
            <a:xfrm>
              <a:off x="6363022" y="42"/>
              <a:ext cx="160482" cy="1242299"/>
              <a:chOff x="7576714" y="2009363"/>
              <a:chExt cx="170472" cy="1319629"/>
            </a:xfrm>
          </p:grpSpPr>
          <p:sp>
            <p:nvSpPr>
              <p:cNvPr id="832" name="Google Shape;832;p8"/>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8"/>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8"/>
            <p:cNvGrpSpPr/>
            <p:nvPr/>
          </p:nvGrpSpPr>
          <p:grpSpPr>
            <a:xfrm>
              <a:off x="6999976" y="11"/>
              <a:ext cx="271476" cy="3307837"/>
              <a:chOff x="7883572" y="308161"/>
              <a:chExt cx="288375" cy="3513742"/>
            </a:xfrm>
          </p:grpSpPr>
          <p:sp>
            <p:nvSpPr>
              <p:cNvPr id="835" name="Google Shape;835;p8"/>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8"/>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8"/>
            <p:cNvGrpSpPr/>
            <p:nvPr/>
          </p:nvGrpSpPr>
          <p:grpSpPr>
            <a:xfrm>
              <a:off x="6827964" y="636458"/>
              <a:ext cx="230791" cy="243118"/>
              <a:chOff x="3770248" y="2527300"/>
              <a:chExt cx="180404" cy="190055"/>
            </a:xfrm>
          </p:grpSpPr>
          <p:sp>
            <p:nvSpPr>
              <p:cNvPr id="838" name="Google Shape;838;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2" name="Google Shape;842;p8"/>
            <p:cNvGrpSpPr/>
            <p:nvPr/>
          </p:nvGrpSpPr>
          <p:grpSpPr>
            <a:xfrm>
              <a:off x="8763367" y="2641902"/>
              <a:ext cx="230809" cy="243156"/>
              <a:chOff x="3770248" y="2527300"/>
              <a:chExt cx="180404" cy="190055"/>
            </a:xfrm>
          </p:grpSpPr>
          <p:sp>
            <p:nvSpPr>
              <p:cNvPr id="843" name="Google Shape;843;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7" name="Google Shape;847;p8"/>
            <p:cNvGrpSpPr/>
            <p:nvPr/>
          </p:nvGrpSpPr>
          <p:grpSpPr>
            <a:xfrm rot="5400000">
              <a:off x="8655427" y="4253521"/>
              <a:ext cx="201871" cy="231166"/>
              <a:chOff x="3462796" y="2555878"/>
              <a:chExt cx="157798" cy="180711"/>
            </a:xfrm>
          </p:grpSpPr>
          <p:sp>
            <p:nvSpPr>
              <p:cNvPr id="848" name="Google Shape;848;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4" name="Google Shape;854;p8"/>
            <p:cNvGrpSpPr/>
            <p:nvPr/>
          </p:nvGrpSpPr>
          <p:grpSpPr>
            <a:xfrm rot="-2700000">
              <a:off x="7375305" y="1863439"/>
              <a:ext cx="169840" cy="178926"/>
              <a:chOff x="3770248" y="2527300"/>
              <a:chExt cx="180404" cy="190055"/>
            </a:xfrm>
          </p:grpSpPr>
          <p:sp>
            <p:nvSpPr>
              <p:cNvPr id="855" name="Google Shape;855;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9" name="Google Shape;859;p8"/>
            <p:cNvGrpSpPr/>
            <p:nvPr/>
          </p:nvGrpSpPr>
          <p:grpSpPr>
            <a:xfrm>
              <a:off x="6800134" y="23"/>
              <a:ext cx="985363" cy="1665685"/>
              <a:chOff x="2484475" y="1329455"/>
              <a:chExt cx="1046700" cy="1769370"/>
            </a:xfrm>
          </p:grpSpPr>
          <p:sp>
            <p:nvSpPr>
              <p:cNvPr id="860" name="Google Shape;860;p8"/>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8"/>
              <p:cNvGrpSpPr/>
              <p:nvPr/>
            </p:nvGrpSpPr>
            <p:grpSpPr>
              <a:xfrm>
                <a:off x="2769703" y="1329455"/>
                <a:ext cx="510180" cy="1483501"/>
                <a:chOff x="1818382" y="2433081"/>
                <a:chExt cx="466728" cy="1357150"/>
              </a:xfrm>
            </p:grpSpPr>
            <p:grpSp>
              <p:nvGrpSpPr>
                <p:cNvPr id="863" name="Google Shape;863;p8"/>
                <p:cNvGrpSpPr/>
                <p:nvPr/>
              </p:nvGrpSpPr>
              <p:grpSpPr>
                <a:xfrm>
                  <a:off x="1818382" y="2971595"/>
                  <a:ext cx="466728" cy="818636"/>
                  <a:chOff x="1818382" y="2942618"/>
                  <a:chExt cx="466728" cy="818636"/>
                </a:xfrm>
              </p:grpSpPr>
              <p:sp>
                <p:nvSpPr>
                  <p:cNvPr id="864" name="Google Shape;864;p8"/>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8"/>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8"/>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7" name="Google Shape;867;p8"/>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8"/>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69" name="Google Shape;869;p8"/>
            <p:cNvGrpSpPr/>
            <p:nvPr/>
          </p:nvGrpSpPr>
          <p:grpSpPr>
            <a:xfrm>
              <a:off x="8330194" y="-10"/>
              <a:ext cx="852241" cy="2641273"/>
              <a:chOff x="3961868" y="-891976"/>
              <a:chExt cx="905291" cy="2805686"/>
            </a:xfrm>
          </p:grpSpPr>
          <p:grpSp>
            <p:nvGrpSpPr>
              <p:cNvPr id="870" name="Google Shape;870;p8"/>
              <p:cNvGrpSpPr/>
              <p:nvPr/>
            </p:nvGrpSpPr>
            <p:grpSpPr>
              <a:xfrm>
                <a:off x="3961868" y="1008419"/>
                <a:ext cx="905291" cy="905291"/>
                <a:chOff x="764100" y="3623300"/>
                <a:chExt cx="1046700" cy="1046700"/>
              </a:xfrm>
            </p:grpSpPr>
            <p:sp>
              <p:nvSpPr>
                <p:cNvPr id="871" name="Google Shape;871;p8"/>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8"/>
              <p:cNvGrpSpPr/>
              <p:nvPr/>
            </p:nvGrpSpPr>
            <p:grpSpPr>
              <a:xfrm>
                <a:off x="4155315" y="-891976"/>
                <a:ext cx="522826" cy="2613070"/>
                <a:chOff x="2447534" y="1219291"/>
                <a:chExt cx="478297" cy="2390513"/>
              </a:xfrm>
            </p:grpSpPr>
            <p:grpSp>
              <p:nvGrpSpPr>
                <p:cNvPr id="874" name="Google Shape;874;p8"/>
                <p:cNvGrpSpPr/>
                <p:nvPr/>
              </p:nvGrpSpPr>
              <p:grpSpPr>
                <a:xfrm>
                  <a:off x="2447534" y="1219291"/>
                  <a:ext cx="478297" cy="2390513"/>
                  <a:chOff x="2447534" y="1219291"/>
                  <a:chExt cx="478297" cy="2390513"/>
                </a:xfrm>
              </p:grpSpPr>
              <p:grpSp>
                <p:nvGrpSpPr>
                  <p:cNvPr id="875" name="Google Shape;875;p8"/>
                  <p:cNvGrpSpPr/>
                  <p:nvPr/>
                </p:nvGrpSpPr>
                <p:grpSpPr>
                  <a:xfrm>
                    <a:off x="2447534" y="2971595"/>
                    <a:ext cx="478297" cy="638209"/>
                    <a:chOff x="2447534" y="3081786"/>
                    <a:chExt cx="478297" cy="638209"/>
                  </a:xfrm>
                </p:grpSpPr>
                <p:sp>
                  <p:nvSpPr>
                    <p:cNvPr id="876" name="Google Shape;876;p8"/>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8"/>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8"/>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9" name="Google Shape;879;p8"/>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8"/>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881" name="Google Shape;881;p8"/>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882" name="Google Shape;882;p8"/>
            <p:cNvGrpSpPr/>
            <p:nvPr/>
          </p:nvGrpSpPr>
          <p:grpSpPr>
            <a:xfrm>
              <a:off x="7811773" y="-2"/>
              <a:ext cx="492189" cy="1837864"/>
              <a:chOff x="5194218" y="-536312"/>
              <a:chExt cx="522827" cy="1952267"/>
            </a:xfrm>
          </p:grpSpPr>
          <p:grpSp>
            <p:nvGrpSpPr>
              <p:cNvPr id="883" name="Google Shape;883;p8"/>
              <p:cNvGrpSpPr/>
              <p:nvPr/>
            </p:nvGrpSpPr>
            <p:grpSpPr>
              <a:xfrm>
                <a:off x="5194218" y="893129"/>
                <a:ext cx="522827" cy="522827"/>
                <a:chOff x="764100" y="3623300"/>
                <a:chExt cx="1046700" cy="1046700"/>
              </a:xfrm>
            </p:grpSpPr>
            <p:sp>
              <p:nvSpPr>
                <p:cNvPr id="884" name="Google Shape;884;p8"/>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8"/>
              <p:cNvGrpSpPr/>
              <p:nvPr/>
            </p:nvGrpSpPr>
            <p:grpSpPr>
              <a:xfrm>
                <a:off x="5371921" y="-536312"/>
                <a:ext cx="182209" cy="1814066"/>
                <a:chOff x="3305183" y="1663032"/>
                <a:chExt cx="166690" cy="1659561"/>
              </a:xfrm>
            </p:grpSpPr>
            <p:grpSp>
              <p:nvGrpSpPr>
                <p:cNvPr id="887" name="Google Shape;887;p8"/>
                <p:cNvGrpSpPr/>
                <p:nvPr/>
              </p:nvGrpSpPr>
              <p:grpSpPr>
                <a:xfrm>
                  <a:off x="3305183" y="1663032"/>
                  <a:ext cx="166690" cy="1659561"/>
                  <a:chOff x="3305183" y="1663032"/>
                  <a:chExt cx="166690" cy="1659561"/>
                </a:xfrm>
              </p:grpSpPr>
              <p:grpSp>
                <p:nvGrpSpPr>
                  <p:cNvPr id="888" name="Google Shape;888;p8"/>
                  <p:cNvGrpSpPr/>
                  <p:nvPr/>
                </p:nvGrpSpPr>
                <p:grpSpPr>
                  <a:xfrm>
                    <a:off x="3305183" y="2971595"/>
                    <a:ext cx="166690" cy="350998"/>
                    <a:chOff x="3305183" y="3146560"/>
                    <a:chExt cx="166690" cy="350998"/>
                  </a:xfrm>
                </p:grpSpPr>
                <p:sp>
                  <p:nvSpPr>
                    <p:cNvPr id="889" name="Google Shape;889;p8"/>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8"/>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8"/>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2" name="Google Shape;892;p8"/>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8"/>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894" name="Google Shape;894;p8"/>
            <p:cNvGrpSpPr/>
            <p:nvPr/>
          </p:nvGrpSpPr>
          <p:grpSpPr>
            <a:xfrm>
              <a:off x="8018879" y="-29"/>
              <a:ext cx="810166" cy="4470272"/>
              <a:chOff x="7824797" y="-1724181"/>
              <a:chExt cx="860597" cy="4748536"/>
            </a:xfrm>
          </p:grpSpPr>
          <p:grpSp>
            <p:nvGrpSpPr>
              <p:cNvPr id="895" name="Google Shape;895;p8"/>
              <p:cNvGrpSpPr/>
              <p:nvPr/>
            </p:nvGrpSpPr>
            <p:grpSpPr>
              <a:xfrm>
                <a:off x="7824797" y="1891931"/>
                <a:ext cx="860597" cy="1132425"/>
                <a:chOff x="764100" y="3623300"/>
                <a:chExt cx="1046700" cy="1046700"/>
              </a:xfrm>
            </p:grpSpPr>
            <p:sp>
              <p:nvSpPr>
                <p:cNvPr id="896" name="Google Shape;896;p8"/>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8"/>
              <p:cNvGrpSpPr/>
              <p:nvPr/>
            </p:nvGrpSpPr>
            <p:grpSpPr>
              <a:xfrm>
                <a:off x="8100547" y="-1724181"/>
                <a:ext cx="300376" cy="4529867"/>
                <a:chOff x="3792712" y="-322375"/>
                <a:chExt cx="274793" cy="4144055"/>
              </a:xfrm>
            </p:grpSpPr>
            <p:grpSp>
              <p:nvGrpSpPr>
                <p:cNvPr id="899" name="Google Shape;899;p8"/>
                <p:cNvGrpSpPr/>
                <p:nvPr/>
              </p:nvGrpSpPr>
              <p:grpSpPr>
                <a:xfrm>
                  <a:off x="3792712" y="-322375"/>
                  <a:ext cx="274793" cy="4144055"/>
                  <a:chOff x="3792712" y="-322375"/>
                  <a:chExt cx="274793" cy="4144055"/>
                </a:xfrm>
              </p:grpSpPr>
              <p:grpSp>
                <p:nvGrpSpPr>
                  <p:cNvPr id="900" name="Google Shape;900;p8"/>
                  <p:cNvGrpSpPr/>
                  <p:nvPr/>
                </p:nvGrpSpPr>
                <p:grpSpPr>
                  <a:xfrm>
                    <a:off x="3792712" y="2971595"/>
                    <a:ext cx="274793" cy="850085"/>
                    <a:chOff x="3792712" y="2879468"/>
                    <a:chExt cx="274793" cy="850085"/>
                  </a:xfrm>
                </p:grpSpPr>
                <p:sp>
                  <p:nvSpPr>
                    <p:cNvPr id="901" name="Google Shape;901;p8"/>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8"/>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8"/>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04" name="Google Shape;904;p8"/>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8"/>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906" name="Google Shape;906;p8"/>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907" name="Google Shape;907;p8"/>
            <p:cNvGrpSpPr/>
            <p:nvPr/>
          </p:nvGrpSpPr>
          <p:grpSpPr>
            <a:xfrm>
              <a:off x="7184797" y="-17"/>
              <a:ext cx="985363" cy="3905971"/>
              <a:chOff x="1192601" y="-1724180"/>
              <a:chExt cx="1046700" cy="4149108"/>
            </a:xfrm>
          </p:grpSpPr>
          <p:grpSp>
            <p:nvGrpSpPr>
              <p:cNvPr id="908" name="Google Shape;908;p8"/>
              <p:cNvGrpSpPr/>
              <p:nvPr/>
            </p:nvGrpSpPr>
            <p:grpSpPr>
              <a:xfrm>
                <a:off x="1192601" y="1378228"/>
                <a:ext cx="1046700" cy="1046700"/>
                <a:chOff x="764100" y="3623300"/>
                <a:chExt cx="1046700" cy="1046700"/>
              </a:xfrm>
            </p:grpSpPr>
            <p:sp>
              <p:nvSpPr>
                <p:cNvPr id="909" name="Google Shape;909;p8"/>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8"/>
              <p:cNvGrpSpPr/>
              <p:nvPr/>
            </p:nvGrpSpPr>
            <p:grpSpPr>
              <a:xfrm>
                <a:off x="1417979" y="-1724180"/>
                <a:ext cx="580390" cy="3855366"/>
                <a:chOff x="522260" y="372820"/>
                <a:chExt cx="530958" cy="3527002"/>
              </a:xfrm>
            </p:grpSpPr>
            <p:grpSp>
              <p:nvGrpSpPr>
                <p:cNvPr id="912" name="Google Shape;912;p8"/>
                <p:cNvGrpSpPr/>
                <p:nvPr/>
              </p:nvGrpSpPr>
              <p:grpSpPr>
                <a:xfrm>
                  <a:off x="522260" y="372820"/>
                  <a:ext cx="530958" cy="3527002"/>
                  <a:chOff x="522260" y="372820"/>
                  <a:chExt cx="530958" cy="3527002"/>
                </a:xfrm>
              </p:grpSpPr>
              <p:grpSp>
                <p:nvGrpSpPr>
                  <p:cNvPr id="913" name="Google Shape;913;p8"/>
                  <p:cNvGrpSpPr/>
                  <p:nvPr/>
                </p:nvGrpSpPr>
                <p:grpSpPr>
                  <a:xfrm>
                    <a:off x="522260" y="2971595"/>
                    <a:ext cx="530958" cy="928227"/>
                    <a:chOff x="522260" y="2971595"/>
                    <a:chExt cx="530958" cy="928227"/>
                  </a:xfrm>
                </p:grpSpPr>
                <p:sp>
                  <p:nvSpPr>
                    <p:cNvPr id="914" name="Google Shape;914;p8"/>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8"/>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8"/>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8"/>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8" name="Google Shape;918;p8"/>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8"/>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920" name="Google Shape;920;p8"/>
            <p:cNvGrpSpPr/>
            <p:nvPr/>
          </p:nvGrpSpPr>
          <p:grpSpPr>
            <a:xfrm>
              <a:off x="6196930" y="7"/>
              <a:ext cx="985363" cy="2629685"/>
              <a:chOff x="6010934" y="1"/>
              <a:chExt cx="1046700" cy="2793377"/>
            </a:xfrm>
          </p:grpSpPr>
          <p:grpSp>
            <p:nvGrpSpPr>
              <p:cNvPr id="921" name="Google Shape;921;p8"/>
              <p:cNvGrpSpPr/>
              <p:nvPr/>
            </p:nvGrpSpPr>
            <p:grpSpPr>
              <a:xfrm>
                <a:off x="6010934" y="1746678"/>
                <a:ext cx="1046700" cy="1046700"/>
                <a:chOff x="764100" y="3623300"/>
                <a:chExt cx="1046700" cy="1046700"/>
              </a:xfrm>
            </p:grpSpPr>
            <p:sp>
              <p:nvSpPr>
                <p:cNvPr id="922" name="Google Shape;922;p8"/>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8"/>
              <p:cNvGrpSpPr/>
              <p:nvPr/>
            </p:nvGrpSpPr>
            <p:grpSpPr>
              <a:xfrm>
                <a:off x="6308747" y="1"/>
                <a:ext cx="441786" cy="2571886"/>
                <a:chOff x="1121941" y="1609666"/>
                <a:chExt cx="404159" cy="2352837"/>
              </a:xfrm>
            </p:grpSpPr>
            <p:grpSp>
              <p:nvGrpSpPr>
                <p:cNvPr id="925" name="Google Shape;925;p8"/>
                <p:cNvGrpSpPr/>
                <p:nvPr/>
              </p:nvGrpSpPr>
              <p:grpSpPr>
                <a:xfrm>
                  <a:off x="1121941" y="1609666"/>
                  <a:ext cx="404159" cy="2352837"/>
                  <a:chOff x="1121941" y="1609666"/>
                  <a:chExt cx="404159" cy="2352837"/>
                </a:xfrm>
              </p:grpSpPr>
              <p:grpSp>
                <p:nvGrpSpPr>
                  <p:cNvPr id="926" name="Google Shape;926;p8"/>
                  <p:cNvGrpSpPr/>
                  <p:nvPr/>
                </p:nvGrpSpPr>
                <p:grpSpPr>
                  <a:xfrm>
                    <a:off x="1121941" y="2971595"/>
                    <a:ext cx="404159" cy="990908"/>
                    <a:chOff x="1121941" y="2969319"/>
                    <a:chExt cx="404159" cy="990908"/>
                  </a:xfrm>
                </p:grpSpPr>
                <p:sp>
                  <p:nvSpPr>
                    <p:cNvPr id="927" name="Google Shape;927;p8"/>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8"/>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8"/>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8"/>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31" name="Google Shape;931;p8"/>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8"/>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933" name="Google Shape;933;p8"/>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934" name="Google Shape;934;p8"/>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935" name="Google Shape;935;p8"/>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936" name="Google Shape;936;p8"/>
            <p:cNvGrpSpPr/>
            <p:nvPr/>
          </p:nvGrpSpPr>
          <p:grpSpPr>
            <a:xfrm>
              <a:off x="7192739" y="3730341"/>
              <a:ext cx="148551" cy="170121"/>
              <a:chOff x="3462796" y="2555878"/>
              <a:chExt cx="157798" cy="180711"/>
            </a:xfrm>
          </p:grpSpPr>
          <p:sp>
            <p:nvSpPr>
              <p:cNvPr id="937" name="Google Shape;937;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013469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 Top drawing">
  <p:cSld name="Blank - Top drawing">
    <p:spTree>
      <p:nvGrpSpPr>
        <p:cNvPr id="1" name="Shape 1202"/>
        <p:cNvGrpSpPr/>
        <p:nvPr/>
      </p:nvGrpSpPr>
      <p:grpSpPr>
        <a:xfrm>
          <a:off x="0" y="0"/>
          <a:ext cx="0" cy="0"/>
          <a:chOff x="0" y="0"/>
          <a:chExt cx="0" cy="0"/>
        </a:xfrm>
      </p:grpSpPr>
      <p:sp>
        <p:nvSpPr>
          <p:cNvPr id="1203" name="Google Shape;1203;p11"/>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204" name="Google Shape;1204;p11"/>
          <p:cNvGrpSpPr/>
          <p:nvPr/>
        </p:nvGrpSpPr>
        <p:grpSpPr>
          <a:xfrm>
            <a:off x="501117" y="14"/>
            <a:ext cx="222106" cy="963625"/>
            <a:chOff x="6176324" y="1765810"/>
            <a:chExt cx="466512" cy="2024421"/>
          </a:xfrm>
        </p:grpSpPr>
        <p:sp>
          <p:nvSpPr>
            <p:cNvPr id="1205" name="Google Shape;1205;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1"/>
          <p:cNvGrpSpPr/>
          <p:nvPr/>
        </p:nvGrpSpPr>
        <p:grpSpPr>
          <a:xfrm>
            <a:off x="4054453" y="110"/>
            <a:ext cx="281103" cy="638706"/>
            <a:chOff x="4897958" y="2723139"/>
            <a:chExt cx="514087" cy="1168081"/>
          </a:xfrm>
        </p:grpSpPr>
        <p:sp>
          <p:nvSpPr>
            <p:cNvPr id="1208" name="Google Shape;1208;p11"/>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11"/>
            <p:cNvSpPr/>
            <p:nvPr/>
          </p:nvSpPr>
          <p:spPr>
            <a:xfrm>
              <a:off x="5157477" y="2723139"/>
              <a:ext cx="17700" cy="25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11"/>
          <p:cNvGrpSpPr/>
          <p:nvPr/>
        </p:nvGrpSpPr>
        <p:grpSpPr>
          <a:xfrm>
            <a:off x="2016228" y="118"/>
            <a:ext cx="222105" cy="594985"/>
            <a:chOff x="5578966" y="2874382"/>
            <a:chExt cx="406190" cy="1088121"/>
          </a:xfrm>
        </p:grpSpPr>
        <p:sp>
          <p:nvSpPr>
            <p:cNvPr id="1211" name="Google Shape;1211;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11"/>
          <p:cNvGrpSpPr/>
          <p:nvPr/>
        </p:nvGrpSpPr>
        <p:grpSpPr>
          <a:xfrm>
            <a:off x="2887321" y="81"/>
            <a:ext cx="255089" cy="1042043"/>
            <a:chOff x="6176324" y="1884520"/>
            <a:chExt cx="466512" cy="1905711"/>
          </a:xfrm>
        </p:grpSpPr>
        <p:sp>
          <p:nvSpPr>
            <p:cNvPr id="1214" name="Google Shape;1214;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11"/>
          <p:cNvGrpSpPr/>
          <p:nvPr/>
        </p:nvGrpSpPr>
        <p:grpSpPr>
          <a:xfrm>
            <a:off x="835052" y="109"/>
            <a:ext cx="260580" cy="559437"/>
            <a:chOff x="6798998" y="2578195"/>
            <a:chExt cx="476555" cy="1023111"/>
          </a:xfrm>
        </p:grpSpPr>
        <p:sp>
          <p:nvSpPr>
            <p:cNvPr id="1217" name="Google Shape;1217;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11"/>
          <p:cNvGrpSpPr/>
          <p:nvPr/>
        </p:nvGrpSpPr>
        <p:grpSpPr>
          <a:xfrm>
            <a:off x="4849828" y="86"/>
            <a:ext cx="93214" cy="745528"/>
            <a:chOff x="7576714" y="1965553"/>
            <a:chExt cx="170472" cy="1363439"/>
          </a:xfrm>
        </p:grpSpPr>
        <p:sp>
          <p:nvSpPr>
            <p:cNvPr id="1220" name="Google Shape;1220;p11"/>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11"/>
            <p:cNvSpPr/>
            <p:nvPr/>
          </p:nvSpPr>
          <p:spPr>
            <a:xfrm>
              <a:off x="7652967" y="1965553"/>
              <a:ext cx="17700" cy="10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1"/>
          <p:cNvGrpSpPr/>
          <p:nvPr/>
        </p:nvGrpSpPr>
        <p:grpSpPr>
          <a:xfrm>
            <a:off x="1449079" y="70"/>
            <a:ext cx="157683" cy="1169334"/>
            <a:chOff x="7883572" y="1683399"/>
            <a:chExt cx="288375" cy="2138505"/>
          </a:xfrm>
        </p:grpSpPr>
        <p:sp>
          <p:nvSpPr>
            <p:cNvPr id="1223" name="Google Shape;1223;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11"/>
          <p:cNvGrpSpPr/>
          <p:nvPr/>
        </p:nvGrpSpPr>
        <p:grpSpPr>
          <a:xfrm>
            <a:off x="817647" y="92422"/>
            <a:ext cx="86284" cy="98813"/>
            <a:chOff x="3462796" y="2555878"/>
            <a:chExt cx="157798" cy="180711"/>
          </a:xfrm>
        </p:grpSpPr>
        <p:sp>
          <p:nvSpPr>
            <p:cNvPr id="1226" name="Google Shape;1226;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2" name="Google Shape;1232;p11"/>
          <p:cNvGrpSpPr/>
          <p:nvPr/>
        </p:nvGrpSpPr>
        <p:grpSpPr>
          <a:xfrm>
            <a:off x="2393331" y="638764"/>
            <a:ext cx="98645" cy="103922"/>
            <a:chOff x="3770248" y="2527300"/>
            <a:chExt cx="180404" cy="190055"/>
          </a:xfrm>
        </p:grpSpPr>
        <p:sp>
          <p:nvSpPr>
            <p:cNvPr id="1233" name="Google Shape;123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7" name="Google Shape;1237;p11"/>
          <p:cNvGrpSpPr/>
          <p:nvPr/>
        </p:nvGrpSpPr>
        <p:grpSpPr>
          <a:xfrm>
            <a:off x="4448250" y="26354"/>
            <a:ext cx="117260" cy="134286"/>
            <a:chOff x="3462796" y="2555878"/>
            <a:chExt cx="157798" cy="180711"/>
          </a:xfrm>
        </p:grpSpPr>
        <p:sp>
          <p:nvSpPr>
            <p:cNvPr id="1238" name="Google Shape;123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4" name="Google Shape;1244;p11"/>
          <p:cNvGrpSpPr/>
          <p:nvPr/>
        </p:nvGrpSpPr>
        <p:grpSpPr>
          <a:xfrm>
            <a:off x="3457306" y="904099"/>
            <a:ext cx="134058" cy="141230"/>
            <a:chOff x="3770248" y="2527300"/>
            <a:chExt cx="180404" cy="190055"/>
          </a:xfrm>
        </p:grpSpPr>
        <p:sp>
          <p:nvSpPr>
            <p:cNvPr id="1245" name="Google Shape;124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9" name="Google Shape;1249;p11"/>
          <p:cNvGrpSpPr/>
          <p:nvPr/>
        </p:nvGrpSpPr>
        <p:grpSpPr>
          <a:xfrm rot="5400000">
            <a:off x="3320205" y="266918"/>
            <a:ext cx="117260" cy="134268"/>
            <a:chOff x="3462796" y="2555878"/>
            <a:chExt cx="157798" cy="180711"/>
          </a:xfrm>
        </p:grpSpPr>
        <p:sp>
          <p:nvSpPr>
            <p:cNvPr id="1250" name="Google Shape;1250;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6" name="Google Shape;1256;p11"/>
          <p:cNvGrpSpPr/>
          <p:nvPr/>
        </p:nvGrpSpPr>
        <p:grpSpPr>
          <a:xfrm>
            <a:off x="490004" y="711414"/>
            <a:ext cx="98645" cy="103922"/>
            <a:chOff x="3770248" y="2527300"/>
            <a:chExt cx="180404" cy="190055"/>
          </a:xfrm>
        </p:grpSpPr>
        <p:sp>
          <p:nvSpPr>
            <p:cNvPr id="1257" name="Google Shape;1257;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1" name="Google Shape;1261;p11"/>
          <p:cNvGrpSpPr/>
          <p:nvPr/>
        </p:nvGrpSpPr>
        <p:grpSpPr>
          <a:xfrm rot="-2700000">
            <a:off x="4871785" y="1077752"/>
            <a:ext cx="98633" cy="103910"/>
            <a:chOff x="3770248" y="2527300"/>
            <a:chExt cx="180404" cy="190055"/>
          </a:xfrm>
        </p:grpSpPr>
        <p:sp>
          <p:nvSpPr>
            <p:cNvPr id="1262" name="Google Shape;1262;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6" name="Google Shape;1266;p11"/>
          <p:cNvGrpSpPr/>
          <p:nvPr/>
        </p:nvGrpSpPr>
        <p:grpSpPr>
          <a:xfrm>
            <a:off x="1552394" y="34"/>
            <a:ext cx="572336" cy="1286416"/>
            <a:chOff x="2484475" y="746199"/>
            <a:chExt cx="1046700" cy="2352626"/>
          </a:xfrm>
        </p:grpSpPr>
        <p:sp>
          <p:nvSpPr>
            <p:cNvPr id="1267" name="Google Shape;1267;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11"/>
            <p:cNvGrpSpPr/>
            <p:nvPr/>
          </p:nvGrpSpPr>
          <p:grpSpPr>
            <a:xfrm>
              <a:off x="2769703" y="746199"/>
              <a:ext cx="510180" cy="2066757"/>
              <a:chOff x="1818382" y="1899501"/>
              <a:chExt cx="466728" cy="1890730"/>
            </a:xfrm>
          </p:grpSpPr>
          <p:grpSp>
            <p:nvGrpSpPr>
              <p:cNvPr id="1270" name="Google Shape;1270;p11"/>
              <p:cNvGrpSpPr/>
              <p:nvPr/>
            </p:nvGrpSpPr>
            <p:grpSpPr>
              <a:xfrm>
                <a:off x="1818382" y="2971595"/>
                <a:ext cx="466728" cy="818636"/>
                <a:chOff x="1818382" y="2942618"/>
                <a:chExt cx="466728" cy="818636"/>
              </a:xfrm>
            </p:grpSpPr>
            <p:sp>
              <p:nvSpPr>
                <p:cNvPr id="1271" name="Google Shape;1271;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4" name="Google Shape;1274;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276" name="Google Shape;1276;p11"/>
          <p:cNvGrpSpPr/>
          <p:nvPr/>
        </p:nvGrpSpPr>
        <p:grpSpPr>
          <a:xfrm>
            <a:off x="2360233" y="30"/>
            <a:ext cx="495013" cy="706398"/>
            <a:chOff x="3961868" y="621833"/>
            <a:chExt cx="905291" cy="1291877"/>
          </a:xfrm>
        </p:grpSpPr>
        <p:grpSp>
          <p:nvGrpSpPr>
            <p:cNvPr id="1277" name="Google Shape;1277;p11"/>
            <p:cNvGrpSpPr/>
            <p:nvPr/>
          </p:nvGrpSpPr>
          <p:grpSpPr>
            <a:xfrm>
              <a:off x="3961868" y="1008419"/>
              <a:ext cx="905291" cy="905291"/>
              <a:chOff x="764100" y="3623300"/>
              <a:chExt cx="1046700" cy="1046700"/>
            </a:xfrm>
          </p:grpSpPr>
          <p:sp>
            <p:nvSpPr>
              <p:cNvPr id="1278" name="Google Shape;1278;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11"/>
            <p:cNvGrpSpPr/>
            <p:nvPr/>
          </p:nvGrpSpPr>
          <p:grpSpPr>
            <a:xfrm>
              <a:off x="4155315" y="621833"/>
              <a:ext cx="522826" cy="1099260"/>
              <a:chOff x="2447534" y="2604168"/>
              <a:chExt cx="478297" cy="1005636"/>
            </a:xfrm>
          </p:grpSpPr>
          <p:grpSp>
            <p:nvGrpSpPr>
              <p:cNvPr id="1281" name="Google Shape;1281;p11"/>
              <p:cNvGrpSpPr/>
              <p:nvPr/>
            </p:nvGrpSpPr>
            <p:grpSpPr>
              <a:xfrm>
                <a:off x="2447534" y="2604168"/>
                <a:ext cx="478297" cy="1005636"/>
                <a:chOff x="2447534" y="2604168"/>
                <a:chExt cx="478297" cy="1005636"/>
              </a:xfrm>
            </p:grpSpPr>
            <p:grpSp>
              <p:nvGrpSpPr>
                <p:cNvPr id="1282" name="Google Shape;1282;p11"/>
                <p:cNvGrpSpPr/>
                <p:nvPr/>
              </p:nvGrpSpPr>
              <p:grpSpPr>
                <a:xfrm>
                  <a:off x="2447534" y="2971595"/>
                  <a:ext cx="478297" cy="638209"/>
                  <a:chOff x="2447534" y="3081786"/>
                  <a:chExt cx="478297" cy="638209"/>
                </a:xfrm>
              </p:grpSpPr>
              <p:sp>
                <p:nvSpPr>
                  <p:cNvPr id="1283" name="Google Shape;1283;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6" name="Google Shape;1286;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288" name="Google Shape;1288;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289" name="Google Shape;1289;p11"/>
          <p:cNvGrpSpPr/>
          <p:nvPr/>
        </p:nvGrpSpPr>
        <p:grpSpPr>
          <a:xfrm>
            <a:off x="3034082" y="24"/>
            <a:ext cx="285882" cy="434231"/>
            <a:chOff x="5194218" y="621823"/>
            <a:chExt cx="522827" cy="794132"/>
          </a:xfrm>
        </p:grpSpPr>
        <p:grpSp>
          <p:nvGrpSpPr>
            <p:cNvPr id="1290" name="Google Shape;1290;p11"/>
            <p:cNvGrpSpPr/>
            <p:nvPr/>
          </p:nvGrpSpPr>
          <p:grpSpPr>
            <a:xfrm>
              <a:off x="5194218" y="893129"/>
              <a:ext cx="522827" cy="522827"/>
              <a:chOff x="764100" y="3623300"/>
              <a:chExt cx="1046700" cy="1046700"/>
            </a:xfrm>
          </p:grpSpPr>
          <p:sp>
            <p:nvSpPr>
              <p:cNvPr id="1291" name="Google Shape;1291;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11"/>
            <p:cNvGrpSpPr/>
            <p:nvPr/>
          </p:nvGrpSpPr>
          <p:grpSpPr>
            <a:xfrm>
              <a:off x="5371921" y="621823"/>
              <a:ext cx="182209" cy="655932"/>
              <a:chOff x="3305183" y="2722527"/>
              <a:chExt cx="166690" cy="600065"/>
            </a:xfrm>
          </p:grpSpPr>
          <p:grpSp>
            <p:nvGrpSpPr>
              <p:cNvPr id="1294" name="Google Shape;1294;p11"/>
              <p:cNvGrpSpPr/>
              <p:nvPr/>
            </p:nvGrpSpPr>
            <p:grpSpPr>
              <a:xfrm>
                <a:off x="3305183" y="2722527"/>
                <a:ext cx="166690" cy="600065"/>
                <a:chOff x="3305183" y="2722527"/>
                <a:chExt cx="166690" cy="600065"/>
              </a:xfrm>
            </p:grpSpPr>
            <p:grpSp>
              <p:nvGrpSpPr>
                <p:cNvPr id="1295" name="Google Shape;1295;p11"/>
                <p:cNvGrpSpPr/>
                <p:nvPr/>
              </p:nvGrpSpPr>
              <p:grpSpPr>
                <a:xfrm>
                  <a:off x="3305183" y="2971595"/>
                  <a:ext cx="166690" cy="350998"/>
                  <a:chOff x="3305183" y="3146560"/>
                  <a:chExt cx="166690" cy="350998"/>
                </a:xfrm>
              </p:grpSpPr>
              <p:sp>
                <p:nvSpPr>
                  <p:cNvPr id="1296" name="Google Shape;1296;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9" name="Google Shape;1299;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01" name="Google Shape;1301;p11"/>
          <p:cNvGrpSpPr/>
          <p:nvPr/>
        </p:nvGrpSpPr>
        <p:grpSpPr>
          <a:xfrm>
            <a:off x="4472482" y="42"/>
            <a:ext cx="470574" cy="1177689"/>
            <a:chOff x="7824797" y="870572"/>
            <a:chExt cx="860597" cy="2153783"/>
          </a:xfrm>
        </p:grpSpPr>
        <p:grpSp>
          <p:nvGrpSpPr>
            <p:cNvPr id="1302" name="Google Shape;1302;p11"/>
            <p:cNvGrpSpPr/>
            <p:nvPr/>
          </p:nvGrpSpPr>
          <p:grpSpPr>
            <a:xfrm>
              <a:off x="7824797" y="1891931"/>
              <a:ext cx="860597" cy="1132425"/>
              <a:chOff x="764100" y="3623300"/>
              <a:chExt cx="1046700" cy="1046700"/>
            </a:xfrm>
          </p:grpSpPr>
          <p:sp>
            <p:nvSpPr>
              <p:cNvPr id="1303" name="Google Shape;1303;p11"/>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1"/>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11"/>
            <p:cNvGrpSpPr/>
            <p:nvPr/>
          </p:nvGrpSpPr>
          <p:grpSpPr>
            <a:xfrm>
              <a:off x="8100547" y="870572"/>
              <a:ext cx="300376" cy="1935114"/>
              <a:chOff x="3792712" y="2051381"/>
              <a:chExt cx="274793" cy="1770299"/>
            </a:xfrm>
          </p:grpSpPr>
          <p:grpSp>
            <p:nvGrpSpPr>
              <p:cNvPr id="1306" name="Google Shape;1306;p11"/>
              <p:cNvGrpSpPr/>
              <p:nvPr/>
            </p:nvGrpSpPr>
            <p:grpSpPr>
              <a:xfrm>
                <a:off x="3792712" y="2051381"/>
                <a:ext cx="274793" cy="1770299"/>
                <a:chOff x="3792712" y="2051381"/>
                <a:chExt cx="274793" cy="1770299"/>
              </a:xfrm>
            </p:grpSpPr>
            <p:grpSp>
              <p:nvGrpSpPr>
                <p:cNvPr id="1307" name="Google Shape;1307;p11"/>
                <p:cNvGrpSpPr/>
                <p:nvPr/>
              </p:nvGrpSpPr>
              <p:grpSpPr>
                <a:xfrm>
                  <a:off x="3792712" y="2971595"/>
                  <a:ext cx="274793" cy="850085"/>
                  <a:chOff x="3792712" y="2879468"/>
                  <a:chExt cx="274793" cy="850085"/>
                </a:xfrm>
              </p:grpSpPr>
              <p:sp>
                <p:nvSpPr>
                  <p:cNvPr id="1308" name="Google Shape;1308;p11"/>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11"/>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11"/>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11" name="Google Shape;1311;p11"/>
                <p:cNvSpPr/>
                <p:nvPr/>
              </p:nvSpPr>
              <p:spPr>
                <a:xfrm>
                  <a:off x="3923176" y="2051381"/>
                  <a:ext cx="17700" cy="9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11"/>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19050" cap="rnd" cmpd="sng">
                <a:solidFill>
                  <a:schemeClr val="lt1"/>
                </a:solidFill>
                <a:prstDash val="solid"/>
                <a:round/>
                <a:headEnd type="none" w="med" len="med"/>
                <a:tailEnd type="none" w="med" len="med"/>
              </a:ln>
            </p:spPr>
          </p:sp>
          <p:sp>
            <p:nvSpPr>
              <p:cNvPr id="1313" name="Google Shape;1313;p11"/>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19050" cap="rnd" cmpd="sng">
                <a:solidFill>
                  <a:schemeClr val="lt1"/>
                </a:solidFill>
                <a:prstDash val="solid"/>
                <a:round/>
                <a:headEnd type="none" w="med" len="med"/>
                <a:tailEnd type="none" w="med" len="med"/>
              </a:ln>
            </p:spPr>
          </p:sp>
        </p:grpSp>
      </p:grpSp>
      <p:grpSp>
        <p:nvGrpSpPr>
          <p:cNvPr id="1314" name="Google Shape;1314;p11"/>
          <p:cNvGrpSpPr/>
          <p:nvPr/>
        </p:nvGrpSpPr>
        <p:grpSpPr>
          <a:xfrm>
            <a:off x="845998" y="42"/>
            <a:ext cx="572336" cy="917921"/>
            <a:chOff x="1192601" y="746213"/>
            <a:chExt cx="1046700" cy="1678715"/>
          </a:xfrm>
        </p:grpSpPr>
        <p:grpSp>
          <p:nvGrpSpPr>
            <p:cNvPr id="1315" name="Google Shape;1315;p11"/>
            <p:cNvGrpSpPr/>
            <p:nvPr/>
          </p:nvGrpSpPr>
          <p:grpSpPr>
            <a:xfrm>
              <a:off x="1192601" y="1378228"/>
              <a:ext cx="1046700" cy="1046700"/>
              <a:chOff x="764100" y="3623300"/>
              <a:chExt cx="1046700" cy="1046700"/>
            </a:xfrm>
          </p:grpSpPr>
          <p:sp>
            <p:nvSpPr>
              <p:cNvPr id="1316" name="Google Shape;131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11"/>
            <p:cNvGrpSpPr/>
            <p:nvPr/>
          </p:nvGrpSpPr>
          <p:grpSpPr>
            <a:xfrm>
              <a:off x="1417979" y="746213"/>
              <a:ext cx="580390" cy="1384973"/>
              <a:chOff x="522260" y="2632808"/>
              <a:chExt cx="530958" cy="1267014"/>
            </a:xfrm>
          </p:grpSpPr>
          <p:grpSp>
            <p:nvGrpSpPr>
              <p:cNvPr id="1319" name="Google Shape;1319;p11"/>
              <p:cNvGrpSpPr/>
              <p:nvPr/>
            </p:nvGrpSpPr>
            <p:grpSpPr>
              <a:xfrm>
                <a:off x="522260" y="2632808"/>
                <a:ext cx="530958" cy="1267014"/>
                <a:chOff x="522260" y="2632808"/>
                <a:chExt cx="530958" cy="1267014"/>
              </a:xfrm>
            </p:grpSpPr>
            <p:grpSp>
              <p:nvGrpSpPr>
                <p:cNvPr id="1320" name="Google Shape;1320;p11"/>
                <p:cNvGrpSpPr/>
                <p:nvPr/>
              </p:nvGrpSpPr>
              <p:grpSpPr>
                <a:xfrm>
                  <a:off x="522260" y="2971595"/>
                  <a:ext cx="530958" cy="928227"/>
                  <a:chOff x="522260" y="2971595"/>
                  <a:chExt cx="530958" cy="928227"/>
                </a:xfrm>
              </p:grpSpPr>
              <p:sp>
                <p:nvSpPr>
                  <p:cNvPr id="1321" name="Google Shape;132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5" name="Google Shape;132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327" name="Google Shape;1327;p11"/>
          <p:cNvGrpSpPr/>
          <p:nvPr/>
        </p:nvGrpSpPr>
        <p:grpSpPr>
          <a:xfrm>
            <a:off x="3480662" y="46"/>
            <a:ext cx="572336" cy="1051386"/>
            <a:chOff x="6010934" y="870580"/>
            <a:chExt cx="1046700" cy="1922797"/>
          </a:xfrm>
        </p:grpSpPr>
        <p:grpSp>
          <p:nvGrpSpPr>
            <p:cNvPr id="1328" name="Google Shape;1328;p11"/>
            <p:cNvGrpSpPr/>
            <p:nvPr/>
          </p:nvGrpSpPr>
          <p:grpSpPr>
            <a:xfrm>
              <a:off x="6010934" y="1746678"/>
              <a:ext cx="1046700" cy="1046700"/>
              <a:chOff x="764100" y="3623300"/>
              <a:chExt cx="1046700" cy="1046700"/>
            </a:xfrm>
          </p:grpSpPr>
          <p:sp>
            <p:nvSpPr>
              <p:cNvPr id="1329" name="Google Shape;132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11"/>
            <p:cNvGrpSpPr/>
            <p:nvPr/>
          </p:nvGrpSpPr>
          <p:grpSpPr>
            <a:xfrm>
              <a:off x="6308747" y="870580"/>
              <a:ext cx="441786" cy="1701306"/>
              <a:chOff x="1121941" y="2406098"/>
              <a:chExt cx="404159" cy="1556405"/>
            </a:xfrm>
          </p:grpSpPr>
          <p:grpSp>
            <p:nvGrpSpPr>
              <p:cNvPr id="1332" name="Google Shape;1332;p11"/>
              <p:cNvGrpSpPr/>
              <p:nvPr/>
            </p:nvGrpSpPr>
            <p:grpSpPr>
              <a:xfrm>
                <a:off x="1121941" y="2406098"/>
                <a:ext cx="404159" cy="1556405"/>
                <a:chOff x="1121941" y="2406098"/>
                <a:chExt cx="404159" cy="1556405"/>
              </a:xfrm>
            </p:grpSpPr>
            <p:grpSp>
              <p:nvGrpSpPr>
                <p:cNvPr id="1333" name="Google Shape;1333;p11"/>
                <p:cNvGrpSpPr/>
                <p:nvPr/>
              </p:nvGrpSpPr>
              <p:grpSpPr>
                <a:xfrm>
                  <a:off x="1121941" y="2971595"/>
                  <a:ext cx="404159" cy="990908"/>
                  <a:chOff x="1121941" y="2969319"/>
                  <a:chExt cx="404159" cy="990908"/>
                </a:xfrm>
              </p:grpSpPr>
              <p:sp>
                <p:nvSpPr>
                  <p:cNvPr id="1334" name="Google Shape;133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38" name="Google Shape;133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340" name="Google Shape;134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341" name="Google Shape;134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342" name="Google Shape;134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343" name="Google Shape;1343;p11"/>
          <p:cNvGrpSpPr/>
          <p:nvPr/>
        </p:nvGrpSpPr>
        <p:grpSpPr>
          <a:xfrm>
            <a:off x="588526" y="36"/>
            <a:ext cx="285882" cy="1099601"/>
            <a:chOff x="721731" y="746204"/>
            <a:chExt cx="522827" cy="2010974"/>
          </a:xfrm>
        </p:grpSpPr>
        <p:grpSp>
          <p:nvGrpSpPr>
            <p:cNvPr id="1344" name="Google Shape;1344;p11"/>
            <p:cNvGrpSpPr/>
            <p:nvPr/>
          </p:nvGrpSpPr>
          <p:grpSpPr>
            <a:xfrm>
              <a:off x="721731" y="2234351"/>
              <a:ext cx="522827" cy="522827"/>
              <a:chOff x="764100" y="3623300"/>
              <a:chExt cx="1046700" cy="1046700"/>
            </a:xfrm>
          </p:grpSpPr>
          <p:sp>
            <p:nvSpPr>
              <p:cNvPr id="1345" name="Google Shape;134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1"/>
            <p:cNvGrpSpPr/>
            <p:nvPr/>
          </p:nvGrpSpPr>
          <p:grpSpPr>
            <a:xfrm>
              <a:off x="892053" y="746204"/>
              <a:ext cx="182209" cy="1869993"/>
              <a:chOff x="3305183" y="1611869"/>
              <a:chExt cx="166690" cy="1710724"/>
            </a:xfrm>
          </p:grpSpPr>
          <p:grpSp>
            <p:nvGrpSpPr>
              <p:cNvPr id="1348" name="Google Shape;1348;p11"/>
              <p:cNvGrpSpPr/>
              <p:nvPr/>
            </p:nvGrpSpPr>
            <p:grpSpPr>
              <a:xfrm>
                <a:off x="3305183" y="1611869"/>
                <a:ext cx="166690" cy="1710724"/>
                <a:chOff x="3305183" y="1611869"/>
                <a:chExt cx="166690" cy="1710724"/>
              </a:xfrm>
            </p:grpSpPr>
            <p:grpSp>
              <p:nvGrpSpPr>
                <p:cNvPr id="1349" name="Google Shape;1349;p11"/>
                <p:cNvGrpSpPr/>
                <p:nvPr/>
              </p:nvGrpSpPr>
              <p:grpSpPr>
                <a:xfrm>
                  <a:off x="3305183" y="2971595"/>
                  <a:ext cx="166690" cy="350998"/>
                  <a:chOff x="3305183" y="3146560"/>
                  <a:chExt cx="166690" cy="350998"/>
                </a:xfrm>
              </p:grpSpPr>
              <p:sp>
                <p:nvSpPr>
                  <p:cNvPr id="1350" name="Google Shape;135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3" name="Google Shape;135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55" name="Google Shape;1355;p11"/>
          <p:cNvGrpSpPr/>
          <p:nvPr/>
        </p:nvGrpSpPr>
        <p:grpSpPr>
          <a:xfrm>
            <a:off x="5102111" y="14"/>
            <a:ext cx="222106" cy="963625"/>
            <a:chOff x="6176324" y="1765810"/>
            <a:chExt cx="466512" cy="2024421"/>
          </a:xfrm>
        </p:grpSpPr>
        <p:sp>
          <p:nvSpPr>
            <p:cNvPr id="1356" name="Google Shape;1356;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11"/>
          <p:cNvGrpSpPr/>
          <p:nvPr/>
        </p:nvGrpSpPr>
        <p:grpSpPr>
          <a:xfrm>
            <a:off x="6617222" y="118"/>
            <a:ext cx="222105" cy="594985"/>
            <a:chOff x="5578966" y="2874382"/>
            <a:chExt cx="406190" cy="1088121"/>
          </a:xfrm>
        </p:grpSpPr>
        <p:sp>
          <p:nvSpPr>
            <p:cNvPr id="1359" name="Google Shape;1359;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11"/>
          <p:cNvGrpSpPr/>
          <p:nvPr/>
        </p:nvGrpSpPr>
        <p:grpSpPr>
          <a:xfrm>
            <a:off x="7488315" y="81"/>
            <a:ext cx="255089" cy="1042043"/>
            <a:chOff x="6176324" y="1884520"/>
            <a:chExt cx="466512" cy="1905711"/>
          </a:xfrm>
        </p:grpSpPr>
        <p:sp>
          <p:nvSpPr>
            <p:cNvPr id="1362" name="Google Shape;1362;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11"/>
          <p:cNvGrpSpPr/>
          <p:nvPr/>
        </p:nvGrpSpPr>
        <p:grpSpPr>
          <a:xfrm>
            <a:off x="5436046" y="109"/>
            <a:ext cx="260580" cy="559437"/>
            <a:chOff x="6798998" y="2578195"/>
            <a:chExt cx="476555" cy="1023111"/>
          </a:xfrm>
        </p:grpSpPr>
        <p:sp>
          <p:nvSpPr>
            <p:cNvPr id="1365" name="Google Shape;1365;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11"/>
          <p:cNvGrpSpPr/>
          <p:nvPr/>
        </p:nvGrpSpPr>
        <p:grpSpPr>
          <a:xfrm>
            <a:off x="6050073" y="70"/>
            <a:ext cx="157683" cy="1169334"/>
            <a:chOff x="7883572" y="1683399"/>
            <a:chExt cx="288375" cy="2138505"/>
          </a:xfrm>
        </p:grpSpPr>
        <p:sp>
          <p:nvSpPr>
            <p:cNvPr id="1368" name="Google Shape;1368;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11"/>
          <p:cNvGrpSpPr/>
          <p:nvPr/>
        </p:nvGrpSpPr>
        <p:grpSpPr>
          <a:xfrm>
            <a:off x="5418641" y="92422"/>
            <a:ext cx="86284" cy="98813"/>
            <a:chOff x="3462796" y="2555878"/>
            <a:chExt cx="157798" cy="180711"/>
          </a:xfrm>
        </p:grpSpPr>
        <p:sp>
          <p:nvSpPr>
            <p:cNvPr id="1371" name="Google Shape;1371;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7" name="Google Shape;1377;p11"/>
          <p:cNvGrpSpPr/>
          <p:nvPr/>
        </p:nvGrpSpPr>
        <p:grpSpPr>
          <a:xfrm>
            <a:off x="6994325" y="638764"/>
            <a:ext cx="98645" cy="103922"/>
            <a:chOff x="3770248" y="2527300"/>
            <a:chExt cx="180404" cy="190055"/>
          </a:xfrm>
        </p:grpSpPr>
        <p:sp>
          <p:nvSpPr>
            <p:cNvPr id="1378" name="Google Shape;1378;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2" name="Google Shape;1382;p11"/>
          <p:cNvGrpSpPr/>
          <p:nvPr/>
        </p:nvGrpSpPr>
        <p:grpSpPr>
          <a:xfrm>
            <a:off x="8058300" y="904099"/>
            <a:ext cx="134058" cy="141230"/>
            <a:chOff x="3770248" y="2527300"/>
            <a:chExt cx="180404" cy="190055"/>
          </a:xfrm>
        </p:grpSpPr>
        <p:sp>
          <p:nvSpPr>
            <p:cNvPr id="1383" name="Google Shape;138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7" name="Google Shape;1387;p11"/>
          <p:cNvGrpSpPr/>
          <p:nvPr/>
        </p:nvGrpSpPr>
        <p:grpSpPr>
          <a:xfrm rot="5400000">
            <a:off x="7921199" y="266918"/>
            <a:ext cx="117260" cy="134268"/>
            <a:chOff x="3462796" y="2555878"/>
            <a:chExt cx="157798" cy="180711"/>
          </a:xfrm>
        </p:grpSpPr>
        <p:sp>
          <p:nvSpPr>
            <p:cNvPr id="1388" name="Google Shape;138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4" name="Google Shape;1394;p11"/>
          <p:cNvGrpSpPr/>
          <p:nvPr/>
        </p:nvGrpSpPr>
        <p:grpSpPr>
          <a:xfrm>
            <a:off x="5090998" y="711414"/>
            <a:ext cx="98645" cy="103922"/>
            <a:chOff x="3770248" y="2527300"/>
            <a:chExt cx="180404" cy="190055"/>
          </a:xfrm>
        </p:grpSpPr>
        <p:sp>
          <p:nvSpPr>
            <p:cNvPr id="1395" name="Google Shape;139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9" name="Google Shape;1399;p11"/>
          <p:cNvGrpSpPr/>
          <p:nvPr/>
        </p:nvGrpSpPr>
        <p:grpSpPr>
          <a:xfrm>
            <a:off x="6153388" y="34"/>
            <a:ext cx="572336" cy="1286416"/>
            <a:chOff x="2484475" y="746199"/>
            <a:chExt cx="1046700" cy="2352626"/>
          </a:xfrm>
        </p:grpSpPr>
        <p:sp>
          <p:nvSpPr>
            <p:cNvPr id="1400" name="Google Shape;1400;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11"/>
            <p:cNvGrpSpPr/>
            <p:nvPr/>
          </p:nvGrpSpPr>
          <p:grpSpPr>
            <a:xfrm>
              <a:off x="2769703" y="746199"/>
              <a:ext cx="510180" cy="2066757"/>
              <a:chOff x="1818382" y="1899501"/>
              <a:chExt cx="466728" cy="1890730"/>
            </a:xfrm>
          </p:grpSpPr>
          <p:grpSp>
            <p:nvGrpSpPr>
              <p:cNvPr id="1403" name="Google Shape;1403;p11"/>
              <p:cNvGrpSpPr/>
              <p:nvPr/>
            </p:nvGrpSpPr>
            <p:grpSpPr>
              <a:xfrm>
                <a:off x="1818382" y="2971595"/>
                <a:ext cx="466728" cy="818636"/>
                <a:chOff x="1818382" y="2942618"/>
                <a:chExt cx="466728" cy="818636"/>
              </a:xfrm>
            </p:grpSpPr>
            <p:sp>
              <p:nvSpPr>
                <p:cNvPr id="1404" name="Google Shape;1404;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7" name="Google Shape;1407;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409" name="Google Shape;1409;p11"/>
          <p:cNvGrpSpPr/>
          <p:nvPr/>
        </p:nvGrpSpPr>
        <p:grpSpPr>
          <a:xfrm>
            <a:off x="6961227" y="30"/>
            <a:ext cx="495013" cy="706398"/>
            <a:chOff x="3961868" y="621833"/>
            <a:chExt cx="905291" cy="1291877"/>
          </a:xfrm>
        </p:grpSpPr>
        <p:grpSp>
          <p:nvGrpSpPr>
            <p:cNvPr id="1410" name="Google Shape;1410;p11"/>
            <p:cNvGrpSpPr/>
            <p:nvPr/>
          </p:nvGrpSpPr>
          <p:grpSpPr>
            <a:xfrm>
              <a:off x="3961868" y="1008419"/>
              <a:ext cx="905291" cy="905291"/>
              <a:chOff x="764100" y="3623300"/>
              <a:chExt cx="1046700" cy="1046700"/>
            </a:xfrm>
          </p:grpSpPr>
          <p:sp>
            <p:nvSpPr>
              <p:cNvPr id="1411" name="Google Shape;1411;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1"/>
            <p:cNvGrpSpPr/>
            <p:nvPr/>
          </p:nvGrpSpPr>
          <p:grpSpPr>
            <a:xfrm>
              <a:off x="4155315" y="621833"/>
              <a:ext cx="522826" cy="1099260"/>
              <a:chOff x="2447534" y="2604168"/>
              <a:chExt cx="478297" cy="1005636"/>
            </a:xfrm>
          </p:grpSpPr>
          <p:grpSp>
            <p:nvGrpSpPr>
              <p:cNvPr id="1414" name="Google Shape;1414;p11"/>
              <p:cNvGrpSpPr/>
              <p:nvPr/>
            </p:nvGrpSpPr>
            <p:grpSpPr>
              <a:xfrm>
                <a:off x="2447534" y="2604168"/>
                <a:ext cx="478297" cy="1005636"/>
                <a:chOff x="2447534" y="2604168"/>
                <a:chExt cx="478297" cy="1005636"/>
              </a:xfrm>
            </p:grpSpPr>
            <p:grpSp>
              <p:nvGrpSpPr>
                <p:cNvPr id="1415" name="Google Shape;1415;p11"/>
                <p:cNvGrpSpPr/>
                <p:nvPr/>
              </p:nvGrpSpPr>
              <p:grpSpPr>
                <a:xfrm>
                  <a:off x="2447534" y="2971595"/>
                  <a:ext cx="478297" cy="638209"/>
                  <a:chOff x="2447534" y="3081786"/>
                  <a:chExt cx="478297" cy="638209"/>
                </a:xfrm>
              </p:grpSpPr>
              <p:sp>
                <p:nvSpPr>
                  <p:cNvPr id="1416" name="Google Shape;1416;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19" name="Google Shape;1419;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421" name="Google Shape;1421;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422" name="Google Shape;1422;p11"/>
          <p:cNvGrpSpPr/>
          <p:nvPr/>
        </p:nvGrpSpPr>
        <p:grpSpPr>
          <a:xfrm>
            <a:off x="7635076" y="24"/>
            <a:ext cx="285882" cy="434231"/>
            <a:chOff x="5194218" y="621823"/>
            <a:chExt cx="522827" cy="794132"/>
          </a:xfrm>
        </p:grpSpPr>
        <p:grpSp>
          <p:nvGrpSpPr>
            <p:cNvPr id="1423" name="Google Shape;1423;p11"/>
            <p:cNvGrpSpPr/>
            <p:nvPr/>
          </p:nvGrpSpPr>
          <p:grpSpPr>
            <a:xfrm>
              <a:off x="5194218" y="893129"/>
              <a:ext cx="522827" cy="522827"/>
              <a:chOff x="764100" y="3623300"/>
              <a:chExt cx="1046700" cy="1046700"/>
            </a:xfrm>
          </p:grpSpPr>
          <p:sp>
            <p:nvSpPr>
              <p:cNvPr id="1424" name="Google Shape;1424;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11"/>
            <p:cNvGrpSpPr/>
            <p:nvPr/>
          </p:nvGrpSpPr>
          <p:grpSpPr>
            <a:xfrm>
              <a:off x="5371921" y="621823"/>
              <a:ext cx="182209" cy="655932"/>
              <a:chOff x="3305183" y="2722527"/>
              <a:chExt cx="166690" cy="600065"/>
            </a:xfrm>
          </p:grpSpPr>
          <p:grpSp>
            <p:nvGrpSpPr>
              <p:cNvPr id="1427" name="Google Shape;1427;p11"/>
              <p:cNvGrpSpPr/>
              <p:nvPr/>
            </p:nvGrpSpPr>
            <p:grpSpPr>
              <a:xfrm>
                <a:off x="3305183" y="2722527"/>
                <a:ext cx="166690" cy="600065"/>
                <a:chOff x="3305183" y="2722527"/>
                <a:chExt cx="166690" cy="600065"/>
              </a:xfrm>
            </p:grpSpPr>
            <p:grpSp>
              <p:nvGrpSpPr>
                <p:cNvPr id="1428" name="Google Shape;1428;p11"/>
                <p:cNvGrpSpPr/>
                <p:nvPr/>
              </p:nvGrpSpPr>
              <p:grpSpPr>
                <a:xfrm>
                  <a:off x="3305183" y="2971595"/>
                  <a:ext cx="166690" cy="350998"/>
                  <a:chOff x="3305183" y="3146560"/>
                  <a:chExt cx="166690" cy="350998"/>
                </a:xfrm>
              </p:grpSpPr>
              <p:sp>
                <p:nvSpPr>
                  <p:cNvPr id="1429" name="Google Shape;1429;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32" name="Google Shape;1432;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434" name="Google Shape;1434;p11"/>
          <p:cNvGrpSpPr/>
          <p:nvPr/>
        </p:nvGrpSpPr>
        <p:grpSpPr>
          <a:xfrm>
            <a:off x="5446992" y="42"/>
            <a:ext cx="572336" cy="917921"/>
            <a:chOff x="1192601" y="746213"/>
            <a:chExt cx="1046700" cy="1678715"/>
          </a:xfrm>
        </p:grpSpPr>
        <p:grpSp>
          <p:nvGrpSpPr>
            <p:cNvPr id="1435" name="Google Shape;1435;p11"/>
            <p:cNvGrpSpPr/>
            <p:nvPr/>
          </p:nvGrpSpPr>
          <p:grpSpPr>
            <a:xfrm>
              <a:off x="1192601" y="1378228"/>
              <a:ext cx="1046700" cy="1046700"/>
              <a:chOff x="764100" y="3623300"/>
              <a:chExt cx="1046700" cy="1046700"/>
            </a:xfrm>
          </p:grpSpPr>
          <p:sp>
            <p:nvSpPr>
              <p:cNvPr id="1436" name="Google Shape;143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11"/>
            <p:cNvGrpSpPr/>
            <p:nvPr/>
          </p:nvGrpSpPr>
          <p:grpSpPr>
            <a:xfrm>
              <a:off x="1417979" y="746213"/>
              <a:ext cx="580390" cy="1384973"/>
              <a:chOff x="522260" y="2632808"/>
              <a:chExt cx="530958" cy="1267014"/>
            </a:xfrm>
          </p:grpSpPr>
          <p:grpSp>
            <p:nvGrpSpPr>
              <p:cNvPr id="1439" name="Google Shape;1439;p11"/>
              <p:cNvGrpSpPr/>
              <p:nvPr/>
            </p:nvGrpSpPr>
            <p:grpSpPr>
              <a:xfrm>
                <a:off x="522260" y="2632808"/>
                <a:ext cx="530958" cy="1267014"/>
                <a:chOff x="522260" y="2632808"/>
                <a:chExt cx="530958" cy="1267014"/>
              </a:xfrm>
            </p:grpSpPr>
            <p:grpSp>
              <p:nvGrpSpPr>
                <p:cNvPr id="1440" name="Google Shape;1440;p11"/>
                <p:cNvGrpSpPr/>
                <p:nvPr/>
              </p:nvGrpSpPr>
              <p:grpSpPr>
                <a:xfrm>
                  <a:off x="522260" y="2971595"/>
                  <a:ext cx="530958" cy="928227"/>
                  <a:chOff x="522260" y="2971595"/>
                  <a:chExt cx="530958" cy="928227"/>
                </a:xfrm>
              </p:grpSpPr>
              <p:sp>
                <p:nvSpPr>
                  <p:cNvPr id="1441" name="Google Shape;144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45" name="Google Shape;144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447" name="Google Shape;1447;p11"/>
          <p:cNvGrpSpPr/>
          <p:nvPr/>
        </p:nvGrpSpPr>
        <p:grpSpPr>
          <a:xfrm>
            <a:off x="8081656" y="46"/>
            <a:ext cx="572336" cy="1051386"/>
            <a:chOff x="6010934" y="870580"/>
            <a:chExt cx="1046700" cy="1922797"/>
          </a:xfrm>
        </p:grpSpPr>
        <p:grpSp>
          <p:nvGrpSpPr>
            <p:cNvPr id="1448" name="Google Shape;1448;p11"/>
            <p:cNvGrpSpPr/>
            <p:nvPr/>
          </p:nvGrpSpPr>
          <p:grpSpPr>
            <a:xfrm>
              <a:off x="6010934" y="1746678"/>
              <a:ext cx="1046700" cy="1046700"/>
              <a:chOff x="764100" y="3623300"/>
              <a:chExt cx="1046700" cy="1046700"/>
            </a:xfrm>
          </p:grpSpPr>
          <p:sp>
            <p:nvSpPr>
              <p:cNvPr id="1449" name="Google Shape;144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11"/>
            <p:cNvGrpSpPr/>
            <p:nvPr/>
          </p:nvGrpSpPr>
          <p:grpSpPr>
            <a:xfrm>
              <a:off x="6308747" y="870580"/>
              <a:ext cx="441786" cy="1701306"/>
              <a:chOff x="1121941" y="2406098"/>
              <a:chExt cx="404159" cy="1556405"/>
            </a:xfrm>
          </p:grpSpPr>
          <p:grpSp>
            <p:nvGrpSpPr>
              <p:cNvPr id="1452" name="Google Shape;1452;p11"/>
              <p:cNvGrpSpPr/>
              <p:nvPr/>
            </p:nvGrpSpPr>
            <p:grpSpPr>
              <a:xfrm>
                <a:off x="1121941" y="2406098"/>
                <a:ext cx="404159" cy="1556405"/>
                <a:chOff x="1121941" y="2406098"/>
                <a:chExt cx="404159" cy="1556405"/>
              </a:xfrm>
            </p:grpSpPr>
            <p:grpSp>
              <p:nvGrpSpPr>
                <p:cNvPr id="1453" name="Google Shape;1453;p11"/>
                <p:cNvGrpSpPr/>
                <p:nvPr/>
              </p:nvGrpSpPr>
              <p:grpSpPr>
                <a:xfrm>
                  <a:off x="1121941" y="2971595"/>
                  <a:ext cx="404159" cy="990908"/>
                  <a:chOff x="1121941" y="2969319"/>
                  <a:chExt cx="404159" cy="990908"/>
                </a:xfrm>
              </p:grpSpPr>
              <p:sp>
                <p:nvSpPr>
                  <p:cNvPr id="1454" name="Google Shape;145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8" name="Google Shape;145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460" name="Google Shape;146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461" name="Google Shape;146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462" name="Google Shape;146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463" name="Google Shape;1463;p11"/>
          <p:cNvGrpSpPr/>
          <p:nvPr/>
        </p:nvGrpSpPr>
        <p:grpSpPr>
          <a:xfrm>
            <a:off x="5189520" y="36"/>
            <a:ext cx="285882" cy="1099601"/>
            <a:chOff x="721731" y="746204"/>
            <a:chExt cx="522827" cy="2010974"/>
          </a:xfrm>
        </p:grpSpPr>
        <p:grpSp>
          <p:nvGrpSpPr>
            <p:cNvPr id="1464" name="Google Shape;1464;p11"/>
            <p:cNvGrpSpPr/>
            <p:nvPr/>
          </p:nvGrpSpPr>
          <p:grpSpPr>
            <a:xfrm>
              <a:off x="721731" y="2234351"/>
              <a:ext cx="522827" cy="522827"/>
              <a:chOff x="764100" y="3623300"/>
              <a:chExt cx="1046700" cy="1046700"/>
            </a:xfrm>
          </p:grpSpPr>
          <p:sp>
            <p:nvSpPr>
              <p:cNvPr id="1465" name="Google Shape;146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1"/>
            <p:cNvGrpSpPr/>
            <p:nvPr/>
          </p:nvGrpSpPr>
          <p:grpSpPr>
            <a:xfrm>
              <a:off x="892053" y="746204"/>
              <a:ext cx="182209" cy="1869993"/>
              <a:chOff x="3305183" y="1611869"/>
              <a:chExt cx="166690" cy="1710724"/>
            </a:xfrm>
          </p:grpSpPr>
          <p:grpSp>
            <p:nvGrpSpPr>
              <p:cNvPr id="1468" name="Google Shape;1468;p11"/>
              <p:cNvGrpSpPr/>
              <p:nvPr/>
            </p:nvGrpSpPr>
            <p:grpSpPr>
              <a:xfrm>
                <a:off x="3305183" y="1611869"/>
                <a:ext cx="166690" cy="1710724"/>
                <a:chOff x="3305183" y="1611869"/>
                <a:chExt cx="166690" cy="1710724"/>
              </a:xfrm>
            </p:grpSpPr>
            <p:grpSp>
              <p:nvGrpSpPr>
                <p:cNvPr id="1469" name="Google Shape;1469;p11"/>
                <p:cNvGrpSpPr/>
                <p:nvPr/>
              </p:nvGrpSpPr>
              <p:grpSpPr>
                <a:xfrm>
                  <a:off x="3305183" y="2971595"/>
                  <a:ext cx="166690" cy="350998"/>
                  <a:chOff x="3305183" y="3146560"/>
                  <a:chExt cx="166690" cy="350998"/>
                </a:xfrm>
              </p:grpSpPr>
              <p:sp>
                <p:nvSpPr>
                  <p:cNvPr id="1470" name="Google Shape;147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3" name="Google Shape;147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spTree>
    <p:extLst>
      <p:ext uri="{BB962C8B-B14F-4D97-AF65-F5344CB8AC3E}">
        <p14:creationId xmlns:p14="http://schemas.microsoft.com/office/powerpoint/2010/main" val="2952110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 Color background">
  <p:cSld name="Blank - Color background">
    <p:bg>
      <p:bgPr>
        <a:solidFill>
          <a:schemeClr val="accent2"/>
        </a:solidFill>
        <a:effectLst/>
      </p:bgPr>
    </p:bg>
    <p:spTree>
      <p:nvGrpSpPr>
        <p:cNvPr id="1" name="Shape 1475"/>
        <p:cNvGrpSpPr/>
        <p:nvPr/>
      </p:nvGrpSpPr>
      <p:grpSpPr>
        <a:xfrm>
          <a:off x="0" y="0"/>
          <a:ext cx="0" cy="0"/>
          <a:chOff x="0" y="0"/>
          <a:chExt cx="0" cy="0"/>
        </a:xfrm>
      </p:grpSpPr>
      <p:sp>
        <p:nvSpPr>
          <p:cNvPr id="1476" name="Google Shape;1476;p12"/>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477" name="Google Shape;1477;p12"/>
          <p:cNvGrpSpPr/>
          <p:nvPr/>
        </p:nvGrpSpPr>
        <p:grpSpPr>
          <a:xfrm>
            <a:off x="7374896" y="4521435"/>
            <a:ext cx="230809" cy="243156"/>
            <a:chOff x="3770248" y="2527300"/>
            <a:chExt cx="180404" cy="190055"/>
          </a:xfrm>
        </p:grpSpPr>
        <p:sp>
          <p:nvSpPr>
            <p:cNvPr id="1478" name="Google Shape;1478;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2" name="Google Shape;1482;p12"/>
          <p:cNvGrpSpPr/>
          <p:nvPr/>
        </p:nvGrpSpPr>
        <p:grpSpPr>
          <a:xfrm>
            <a:off x="8747492" y="2424502"/>
            <a:ext cx="230809" cy="243156"/>
            <a:chOff x="3770248" y="2527300"/>
            <a:chExt cx="180404" cy="190055"/>
          </a:xfrm>
        </p:grpSpPr>
        <p:sp>
          <p:nvSpPr>
            <p:cNvPr id="1483" name="Google Shape;1483;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7" name="Google Shape;1487;p12"/>
          <p:cNvGrpSpPr/>
          <p:nvPr/>
        </p:nvGrpSpPr>
        <p:grpSpPr>
          <a:xfrm rot="5400000">
            <a:off x="8655377" y="3665221"/>
            <a:ext cx="201871" cy="231166"/>
            <a:chOff x="3462796" y="2555878"/>
            <a:chExt cx="157798" cy="180711"/>
          </a:xfrm>
        </p:grpSpPr>
        <p:sp>
          <p:nvSpPr>
            <p:cNvPr id="1488" name="Google Shape;1488;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4" name="Google Shape;1494;p12"/>
          <p:cNvGrpSpPr/>
          <p:nvPr/>
        </p:nvGrpSpPr>
        <p:grpSpPr>
          <a:xfrm rot="-2700000">
            <a:off x="8038130" y="1128089"/>
            <a:ext cx="169840" cy="178926"/>
            <a:chOff x="3770248" y="2527300"/>
            <a:chExt cx="180404" cy="190055"/>
          </a:xfrm>
        </p:grpSpPr>
        <p:sp>
          <p:nvSpPr>
            <p:cNvPr id="1495" name="Google Shape;1495;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9" name="Google Shape;1499;p12"/>
          <p:cNvGrpSpPr/>
          <p:nvPr/>
        </p:nvGrpSpPr>
        <p:grpSpPr>
          <a:xfrm>
            <a:off x="6800134" y="23"/>
            <a:ext cx="985363" cy="1665685"/>
            <a:chOff x="2484475" y="1329455"/>
            <a:chExt cx="1046700" cy="1769370"/>
          </a:xfrm>
        </p:grpSpPr>
        <p:sp>
          <p:nvSpPr>
            <p:cNvPr id="1500" name="Google Shape;1500;p1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2" name="Google Shape;1502;p12"/>
            <p:cNvGrpSpPr/>
            <p:nvPr/>
          </p:nvGrpSpPr>
          <p:grpSpPr>
            <a:xfrm>
              <a:off x="2769703" y="1329455"/>
              <a:ext cx="510180" cy="1483501"/>
              <a:chOff x="1818382" y="2433081"/>
              <a:chExt cx="466728" cy="1357150"/>
            </a:xfrm>
          </p:grpSpPr>
          <p:grpSp>
            <p:nvGrpSpPr>
              <p:cNvPr id="1503" name="Google Shape;1503;p12"/>
              <p:cNvGrpSpPr/>
              <p:nvPr/>
            </p:nvGrpSpPr>
            <p:grpSpPr>
              <a:xfrm>
                <a:off x="1818382" y="2971595"/>
                <a:ext cx="466728" cy="818636"/>
                <a:chOff x="1818382" y="2942618"/>
                <a:chExt cx="466728" cy="818636"/>
              </a:xfrm>
            </p:grpSpPr>
            <p:sp>
              <p:nvSpPr>
                <p:cNvPr id="1504" name="Google Shape;1504;p1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1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1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7" name="Google Shape;1507;p12"/>
              <p:cNvSpPr/>
              <p:nvPr/>
            </p:nvSpPr>
            <p:spPr>
              <a:xfrm>
                <a:off x="2046046" y="2433081"/>
                <a:ext cx="17700" cy="54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8" name="Google Shape;1508;p12"/>
          <p:cNvGrpSpPr/>
          <p:nvPr/>
        </p:nvGrpSpPr>
        <p:grpSpPr>
          <a:xfrm>
            <a:off x="8330194" y="1"/>
            <a:ext cx="852241" cy="2239549"/>
            <a:chOff x="3961868" y="-465246"/>
            <a:chExt cx="905291" cy="2378956"/>
          </a:xfrm>
        </p:grpSpPr>
        <p:grpSp>
          <p:nvGrpSpPr>
            <p:cNvPr id="1509" name="Google Shape;1509;p12"/>
            <p:cNvGrpSpPr/>
            <p:nvPr/>
          </p:nvGrpSpPr>
          <p:grpSpPr>
            <a:xfrm>
              <a:off x="3961868" y="1008419"/>
              <a:ext cx="905291" cy="905291"/>
              <a:chOff x="764100" y="3623300"/>
              <a:chExt cx="1046700" cy="1046700"/>
            </a:xfrm>
          </p:grpSpPr>
          <p:sp>
            <p:nvSpPr>
              <p:cNvPr id="1510" name="Google Shape;151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12"/>
            <p:cNvGrpSpPr/>
            <p:nvPr/>
          </p:nvGrpSpPr>
          <p:grpSpPr>
            <a:xfrm>
              <a:off x="4155315" y="-465246"/>
              <a:ext cx="522826" cy="2186340"/>
              <a:chOff x="2447534" y="1609676"/>
              <a:chExt cx="478297" cy="2000128"/>
            </a:xfrm>
          </p:grpSpPr>
          <p:grpSp>
            <p:nvGrpSpPr>
              <p:cNvPr id="1513" name="Google Shape;1513;p12"/>
              <p:cNvGrpSpPr/>
              <p:nvPr/>
            </p:nvGrpSpPr>
            <p:grpSpPr>
              <a:xfrm>
                <a:off x="2447534" y="2971595"/>
                <a:ext cx="478297" cy="638209"/>
                <a:chOff x="2447534" y="3081786"/>
                <a:chExt cx="478297" cy="638209"/>
              </a:xfrm>
            </p:grpSpPr>
            <p:sp>
              <p:nvSpPr>
                <p:cNvPr id="1514" name="Google Shape;1514;p1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1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1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17" name="Google Shape;1517;p12"/>
              <p:cNvSpPr/>
              <p:nvPr/>
            </p:nvSpPr>
            <p:spPr>
              <a:xfrm>
                <a:off x="2675605" y="1609676"/>
                <a:ext cx="17700" cy="136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8" name="Google Shape;1518;p12"/>
          <p:cNvGrpSpPr/>
          <p:nvPr/>
        </p:nvGrpSpPr>
        <p:grpSpPr>
          <a:xfrm>
            <a:off x="7811773" y="19"/>
            <a:ext cx="492189" cy="1147268"/>
            <a:chOff x="5194218" y="197272"/>
            <a:chExt cx="522827" cy="1218683"/>
          </a:xfrm>
        </p:grpSpPr>
        <p:grpSp>
          <p:nvGrpSpPr>
            <p:cNvPr id="1519" name="Google Shape;1519;p12"/>
            <p:cNvGrpSpPr/>
            <p:nvPr/>
          </p:nvGrpSpPr>
          <p:grpSpPr>
            <a:xfrm>
              <a:off x="5194218" y="893129"/>
              <a:ext cx="522827" cy="522827"/>
              <a:chOff x="764100" y="3623300"/>
              <a:chExt cx="1046700" cy="1046700"/>
            </a:xfrm>
          </p:grpSpPr>
          <p:sp>
            <p:nvSpPr>
              <p:cNvPr id="1520" name="Google Shape;152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12"/>
            <p:cNvGrpSpPr/>
            <p:nvPr/>
          </p:nvGrpSpPr>
          <p:grpSpPr>
            <a:xfrm>
              <a:off x="5371921" y="197272"/>
              <a:ext cx="182209" cy="1080483"/>
              <a:chOff x="3305183" y="2334136"/>
              <a:chExt cx="166690" cy="988457"/>
            </a:xfrm>
          </p:grpSpPr>
          <p:grpSp>
            <p:nvGrpSpPr>
              <p:cNvPr id="1523" name="Google Shape;1523;p12"/>
              <p:cNvGrpSpPr/>
              <p:nvPr/>
            </p:nvGrpSpPr>
            <p:grpSpPr>
              <a:xfrm>
                <a:off x="3305183" y="2971595"/>
                <a:ext cx="166690" cy="350998"/>
                <a:chOff x="3305183" y="3146560"/>
                <a:chExt cx="166690" cy="350998"/>
              </a:xfrm>
            </p:grpSpPr>
            <p:sp>
              <p:nvSpPr>
                <p:cNvPr id="1524" name="Google Shape;1524;p1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1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1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27" name="Google Shape;1527;p12"/>
              <p:cNvSpPr/>
              <p:nvPr/>
            </p:nvSpPr>
            <p:spPr>
              <a:xfrm>
                <a:off x="3375892" y="2334136"/>
                <a:ext cx="17700" cy="64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12"/>
          <p:cNvGrpSpPr/>
          <p:nvPr/>
        </p:nvGrpSpPr>
        <p:grpSpPr>
          <a:xfrm>
            <a:off x="8018879" y="0"/>
            <a:ext cx="810166" cy="3722093"/>
            <a:chOff x="7824797" y="-929429"/>
            <a:chExt cx="860597" cy="3953785"/>
          </a:xfrm>
        </p:grpSpPr>
        <p:grpSp>
          <p:nvGrpSpPr>
            <p:cNvPr id="1529" name="Google Shape;1529;p12"/>
            <p:cNvGrpSpPr/>
            <p:nvPr/>
          </p:nvGrpSpPr>
          <p:grpSpPr>
            <a:xfrm>
              <a:off x="7824797" y="1891931"/>
              <a:ext cx="860597" cy="1132425"/>
              <a:chOff x="764100" y="3623300"/>
              <a:chExt cx="1046700" cy="1046700"/>
            </a:xfrm>
          </p:grpSpPr>
          <p:sp>
            <p:nvSpPr>
              <p:cNvPr id="1530" name="Google Shape;153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12"/>
            <p:cNvGrpSpPr/>
            <p:nvPr/>
          </p:nvGrpSpPr>
          <p:grpSpPr>
            <a:xfrm>
              <a:off x="8100547" y="-929429"/>
              <a:ext cx="300376" cy="3735115"/>
              <a:chOff x="3792712" y="404687"/>
              <a:chExt cx="274793" cy="3416993"/>
            </a:xfrm>
          </p:grpSpPr>
          <p:grpSp>
            <p:nvGrpSpPr>
              <p:cNvPr id="1533" name="Google Shape;1533;p12"/>
              <p:cNvGrpSpPr/>
              <p:nvPr/>
            </p:nvGrpSpPr>
            <p:grpSpPr>
              <a:xfrm>
                <a:off x="3792712" y="2971595"/>
                <a:ext cx="274793" cy="850085"/>
                <a:chOff x="3792712" y="2879468"/>
                <a:chExt cx="274793" cy="850085"/>
              </a:xfrm>
            </p:grpSpPr>
            <p:sp>
              <p:nvSpPr>
                <p:cNvPr id="1534" name="Google Shape;1534;p1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1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1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37" name="Google Shape;1537;p12"/>
              <p:cNvSpPr/>
              <p:nvPr/>
            </p:nvSpPr>
            <p:spPr>
              <a:xfrm>
                <a:off x="3923177" y="404687"/>
                <a:ext cx="17700" cy="257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8" name="Google Shape;1538;p12"/>
          <p:cNvGrpSpPr/>
          <p:nvPr/>
        </p:nvGrpSpPr>
        <p:grpSpPr>
          <a:xfrm>
            <a:off x="7260997" y="0"/>
            <a:ext cx="985363" cy="4610929"/>
            <a:chOff x="1192601" y="-2473021"/>
            <a:chExt cx="1046700" cy="4897949"/>
          </a:xfrm>
        </p:grpSpPr>
        <p:grpSp>
          <p:nvGrpSpPr>
            <p:cNvPr id="1539" name="Google Shape;1539;p12"/>
            <p:cNvGrpSpPr/>
            <p:nvPr/>
          </p:nvGrpSpPr>
          <p:grpSpPr>
            <a:xfrm>
              <a:off x="1192601" y="1378228"/>
              <a:ext cx="1046700" cy="1046700"/>
              <a:chOff x="764100" y="3623300"/>
              <a:chExt cx="1046700" cy="1046700"/>
            </a:xfrm>
          </p:grpSpPr>
          <p:sp>
            <p:nvSpPr>
              <p:cNvPr id="1540" name="Google Shape;154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12"/>
            <p:cNvGrpSpPr/>
            <p:nvPr/>
          </p:nvGrpSpPr>
          <p:grpSpPr>
            <a:xfrm>
              <a:off x="1417979" y="-2473021"/>
              <a:ext cx="580390" cy="4604206"/>
              <a:chOff x="522260" y="-312241"/>
              <a:chExt cx="530958" cy="4212063"/>
            </a:xfrm>
          </p:grpSpPr>
          <p:grpSp>
            <p:nvGrpSpPr>
              <p:cNvPr id="1543" name="Google Shape;1543;p12"/>
              <p:cNvGrpSpPr/>
              <p:nvPr/>
            </p:nvGrpSpPr>
            <p:grpSpPr>
              <a:xfrm>
                <a:off x="522260" y="2971595"/>
                <a:ext cx="530958" cy="928227"/>
                <a:chOff x="522260" y="2971595"/>
                <a:chExt cx="530958" cy="928227"/>
              </a:xfrm>
            </p:grpSpPr>
            <p:sp>
              <p:nvSpPr>
                <p:cNvPr id="1544" name="Google Shape;1544;p1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1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1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1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8" name="Google Shape;1548;p12"/>
              <p:cNvSpPr/>
              <p:nvPr/>
            </p:nvSpPr>
            <p:spPr>
              <a:xfrm>
                <a:off x="786930" y="-312241"/>
                <a:ext cx="17700" cy="329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9" name="Google Shape;1549;p12"/>
          <p:cNvGrpSpPr/>
          <p:nvPr/>
        </p:nvGrpSpPr>
        <p:grpSpPr>
          <a:xfrm>
            <a:off x="7310064" y="1807216"/>
            <a:ext cx="148551" cy="170121"/>
            <a:chOff x="3462796" y="2555878"/>
            <a:chExt cx="157798" cy="180711"/>
          </a:xfrm>
        </p:grpSpPr>
        <p:sp>
          <p:nvSpPr>
            <p:cNvPr id="1550" name="Google Shape;1550;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12"/>
          <p:cNvGrpSpPr/>
          <p:nvPr/>
        </p:nvGrpSpPr>
        <p:grpSpPr>
          <a:xfrm>
            <a:off x="6425530" y="0"/>
            <a:ext cx="985363" cy="3010692"/>
            <a:chOff x="6010934" y="-404723"/>
            <a:chExt cx="1046700" cy="3198101"/>
          </a:xfrm>
        </p:grpSpPr>
        <p:grpSp>
          <p:nvGrpSpPr>
            <p:cNvPr id="1557" name="Google Shape;1557;p12"/>
            <p:cNvGrpSpPr/>
            <p:nvPr/>
          </p:nvGrpSpPr>
          <p:grpSpPr>
            <a:xfrm>
              <a:off x="6010934" y="1746678"/>
              <a:ext cx="1046700" cy="1046700"/>
              <a:chOff x="764100" y="3623300"/>
              <a:chExt cx="1046700" cy="1046700"/>
            </a:xfrm>
          </p:grpSpPr>
          <p:sp>
            <p:nvSpPr>
              <p:cNvPr id="1558" name="Google Shape;1558;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12"/>
            <p:cNvGrpSpPr/>
            <p:nvPr/>
          </p:nvGrpSpPr>
          <p:grpSpPr>
            <a:xfrm>
              <a:off x="6308747" y="-404723"/>
              <a:ext cx="441786" cy="2976610"/>
              <a:chOff x="1121941" y="1239413"/>
              <a:chExt cx="404159" cy="2723090"/>
            </a:xfrm>
          </p:grpSpPr>
          <p:sp>
            <p:nvSpPr>
              <p:cNvPr id="1561" name="Google Shape;1561;p12"/>
              <p:cNvSpPr/>
              <p:nvPr/>
            </p:nvSpPr>
            <p:spPr>
              <a:xfrm>
                <a:off x="1308652" y="1239413"/>
                <a:ext cx="17700" cy="173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12"/>
              <p:cNvGrpSpPr/>
              <p:nvPr/>
            </p:nvGrpSpPr>
            <p:grpSpPr>
              <a:xfrm>
                <a:off x="1121941" y="2971595"/>
                <a:ext cx="404159" cy="990908"/>
                <a:chOff x="1121941" y="2969319"/>
                <a:chExt cx="404159" cy="990908"/>
              </a:xfrm>
            </p:grpSpPr>
            <p:sp>
              <p:nvSpPr>
                <p:cNvPr id="1563" name="Google Shape;1563;p1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1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1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1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383419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28"/>
        <p:cNvGrpSpPr/>
        <p:nvPr/>
      </p:nvGrpSpPr>
      <p:grpSpPr>
        <a:xfrm>
          <a:off x="0" y="0"/>
          <a:ext cx="0" cy="0"/>
          <a:chOff x="0" y="0"/>
          <a:chExt cx="0" cy="0"/>
        </a:xfrm>
      </p:grpSpPr>
      <p:sp>
        <p:nvSpPr>
          <p:cNvPr id="429" name="Google Shape;429;p5"/>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0" name="Google Shape;430;p5"/>
          <p:cNvSpPr txBox="1">
            <a:spLocks noGrp="1"/>
          </p:cNvSpPr>
          <p:nvPr>
            <p:ph type="body" idx="1"/>
          </p:nvPr>
        </p:nvSpPr>
        <p:spPr>
          <a:xfrm>
            <a:off x="702900" y="1430148"/>
            <a:ext cx="56601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431" name="Google Shape;431;p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432" name="Google Shape;432;p5"/>
          <p:cNvGrpSpPr/>
          <p:nvPr/>
        </p:nvGrpSpPr>
        <p:grpSpPr>
          <a:xfrm>
            <a:off x="6196930" y="-29"/>
            <a:ext cx="2985505" cy="4610466"/>
            <a:chOff x="6196930" y="-29"/>
            <a:chExt cx="2985505" cy="4610466"/>
          </a:xfrm>
        </p:grpSpPr>
        <p:grpSp>
          <p:nvGrpSpPr>
            <p:cNvPr id="433" name="Google Shape;433;p5"/>
            <p:cNvGrpSpPr/>
            <p:nvPr/>
          </p:nvGrpSpPr>
          <p:grpSpPr>
            <a:xfrm>
              <a:off x="7737776" y="-17"/>
              <a:ext cx="448629" cy="4610455"/>
              <a:chOff x="6798998" y="-1296139"/>
              <a:chExt cx="476555" cy="4897445"/>
            </a:xfrm>
          </p:grpSpPr>
          <p:sp>
            <p:nvSpPr>
              <p:cNvPr id="434" name="Google Shape;434;p5"/>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5"/>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8636876" y="46"/>
              <a:ext cx="382387" cy="1450044"/>
              <a:chOff x="5578966" y="2422197"/>
              <a:chExt cx="406190" cy="1540306"/>
            </a:xfrm>
          </p:grpSpPr>
          <p:sp>
            <p:nvSpPr>
              <p:cNvPr id="437" name="Google Shape;437;p5"/>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5"/>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5"/>
            <p:cNvGrpSpPr/>
            <p:nvPr/>
          </p:nvGrpSpPr>
          <p:grpSpPr>
            <a:xfrm>
              <a:off x="8035385" y="23"/>
              <a:ext cx="439174" cy="2683136"/>
              <a:chOff x="6176324" y="940075"/>
              <a:chExt cx="466512" cy="2850155"/>
            </a:xfrm>
          </p:grpSpPr>
          <p:sp>
            <p:nvSpPr>
              <p:cNvPr id="440" name="Google Shape;440;p5"/>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5"/>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5"/>
            <p:cNvGrpSpPr/>
            <p:nvPr/>
          </p:nvGrpSpPr>
          <p:grpSpPr>
            <a:xfrm>
              <a:off x="6363022" y="42"/>
              <a:ext cx="160482" cy="1242299"/>
              <a:chOff x="7576714" y="2009363"/>
              <a:chExt cx="170472" cy="1319629"/>
            </a:xfrm>
          </p:grpSpPr>
          <p:sp>
            <p:nvSpPr>
              <p:cNvPr id="443" name="Google Shape;443;p5"/>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5"/>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5"/>
            <p:cNvGrpSpPr/>
            <p:nvPr/>
          </p:nvGrpSpPr>
          <p:grpSpPr>
            <a:xfrm>
              <a:off x="6999976" y="11"/>
              <a:ext cx="271476" cy="3307837"/>
              <a:chOff x="7883572" y="308161"/>
              <a:chExt cx="288375" cy="3513742"/>
            </a:xfrm>
          </p:grpSpPr>
          <p:sp>
            <p:nvSpPr>
              <p:cNvPr id="446" name="Google Shape;446;p5"/>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5"/>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5"/>
            <p:cNvGrpSpPr/>
            <p:nvPr/>
          </p:nvGrpSpPr>
          <p:grpSpPr>
            <a:xfrm>
              <a:off x="6827964" y="636458"/>
              <a:ext cx="230791" cy="243118"/>
              <a:chOff x="3770248" y="2527300"/>
              <a:chExt cx="180404" cy="190055"/>
            </a:xfrm>
          </p:grpSpPr>
          <p:sp>
            <p:nvSpPr>
              <p:cNvPr id="449" name="Google Shape;449;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 name="Google Shape;453;p5"/>
            <p:cNvGrpSpPr/>
            <p:nvPr/>
          </p:nvGrpSpPr>
          <p:grpSpPr>
            <a:xfrm>
              <a:off x="8763367" y="2641902"/>
              <a:ext cx="230809" cy="243156"/>
              <a:chOff x="3770248" y="2527300"/>
              <a:chExt cx="180404" cy="190055"/>
            </a:xfrm>
          </p:grpSpPr>
          <p:sp>
            <p:nvSpPr>
              <p:cNvPr id="454" name="Google Shape;454;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8" name="Google Shape;458;p5"/>
            <p:cNvGrpSpPr/>
            <p:nvPr/>
          </p:nvGrpSpPr>
          <p:grpSpPr>
            <a:xfrm rot="5400000">
              <a:off x="8655427" y="4253521"/>
              <a:ext cx="201871" cy="231166"/>
              <a:chOff x="3462796" y="2555878"/>
              <a:chExt cx="157798" cy="180711"/>
            </a:xfrm>
          </p:grpSpPr>
          <p:sp>
            <p:nvSpPr>
              <p:cNvPr id="459" name="Google Shape;459;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 name="Google Shape;465;p5"/>
            <p:cNvGrpSpPr/>
            <p:nvPr/>
          </p:nvGrpSpPr>
          <p:grpSpPr>
            <a:xfrm rot="-2700000">
              <a:off x="7375305" y="1863439"/>
              <a:ext cx="169840" cy="178926"/>
              <a:chOff x="3770248" y="2527300"/>
              <a:chExt cx="180404" cy="190055"/>
            </a:xfrm>
          </p:grpSpPr>
          <p:sp>
            <p:nvSpPr>
              <p:cNvPr id="466" name="Google Shape;466;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 name="Google Shape;470;p5"/>
            <p:cNvGrpSpPr/>
            <p:nvPr/>
          </p:nvGrpSpPr>
          <p:grpSpPr>
            <a:xfrm>
              <a:off x="6800134" y="23"/>
              <a:ext cx="985363" cy="1665685"/>
              <a:chOff x="2484475" y="1329455"/>
              <a:chExt cx="1046700" cy="1769370"/>
            </a:xfrm>
          </p:grpSpPr>
          <p:sp>
            <p:nvSpPr>
              <p:cNvPr id="471" name="Google Shape;471;p5"/>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5"/>
              <p:cNvGrpSpPr/>
              <p:nvPr/>
            </p:nvGrpSpPr>
            <p:grpSpPr>
              <a:xfrm>
                <a:off x="2769703" y="1329455"/>
                <a:ext cx="510180" cy="1483501"/>
                <a:chOff x="1818382" y="2433081"/>
                <a:chExt cx="466728" cy="1357150"/>
              </a:xfrm>
            </p:grpSpPr>
            <p:grpSp>
              <p:nvGrpSpPr>
                <p:cNvPr id="474" name="Google Shape;474;p5"/>
                <p:cNvGrpSpPr/>
                <p:nvPr/>
              </p:nvGrpSpPr>
              <p:grpSpPr>
                <a:xfrm>
                  <a:off x="1818382" y="2971595"/>
                  <a:ext cx="466728" cy="818636"/>
                  <a:chOff x="1818382" y="2942618"/>
                  <a:chExt cx="466728" cy="818636"/>
                </a:xfrm>
              </p:grpSpPr>
              <p:sp>
                <p:nvSpPr>
                  <p:cNvPr id="475" name="Google Shape;475;p5"/>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5"/>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5"/>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8" name="Google Shape;478;p5"/>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5"/>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480" name="Google Shape;480;p5"/>
            <p:cNvGrpSpPr/>
            <p:nvPr/>
          </p:nvGrpSpPr>
          <p:grpSpPr>
            <a:xfrm>
              <a:off x="8330194" y="-10"/>
              <a:ext cx="852241" cy="2641273"/>
              <a:chOff x="3961868" y="-891976"/>
              <a:chExt cx="905291" cy="2805686"/>
            </a:xfrm>
          </p:grpSpPr>
          <p:grpSp>
            <p:nvGrpSpPr>
              <p:cNvPr id="481" name="Google Shape;481;p5"/>
              <p:cNvGrpSpPr/>
              <p:nvPr/>
            </p:nvGrpSpPr>
            <p:grpSpPr>
              <a:xfrm>
                <a:off x="3961868" y="1008419"/>
                <a:ext cx="905291" cy="905291"/>
                <a:chOff x="764100" y="3623300"/>
                <a:chExt cx="1046700" cy="1046700"/>
              </a:xfrm>
            </p:grpSpPr>
            <p:sp>
              <p:nvSpPr>
                <p:cNvPr id="482" name="Google Shape;482;p5"/>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5"/>
              <p:cNvGrpSpPr/>
              <p:nvPr/>
            </p:nvGrpSpPr>
            <p:grpSpPr>
              <a:xfrm>
                <a:off x="4155315" y="-891976"/>
                <a:ext cx="522826" cy="2613070"/>
                <a:chOff x="2447534" y="1219291"/>
                <a:chExt cx="478297" cy="2390513"/>
              </a:xfrm>
            </p:grpSpPr>
            <p:grpSp>
              <p:nvGrpSpPr>
                <p:cNvPr id="485" name="Google Shape;485;p5"/>
                <p:cNvGrpSpPr/>
                <p:nvPr/>
              </p:nvGrpSpPr>
              <p:grpSpPr>
                <a:xfrm>
                  <a:off x="2447534" y="1219291"/>
                  <a:ext cx="478297" cy="2390513"/>
                  <a:chOff x="2447534" y="1219291"/>
                  <a:chExt cx="478297" cy="2390513"/>
                </a:xfrm>
              </p:grpSpPr>
              <p:grpSp>
                <p:nvGrpSpPr>
                  <p:cNvPr id="486" name="Google Shape;486;p5"/>
                  <p:cNvGrpSpPr/>
                  <p:nvPr/>
                </p:nvGrpSpPr>
                <p:grpSpPr>
                  <a:xfrm>
                    <a:off x="2447534" y="2971595"/>
                    <a:ext cx="478297" cy="638209"/>
                    <a:chOff x="2447534" y="3081786"/>
                    <a:chExt cx="478297" cy="638209"/>
                  </a:xfrm>
                </p:grpSpPr>
                <p:sp>
                  <p:nvSpPr>
                    <p:cNvPr id="487" name="Google Shape;487;p5"/>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5"/>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5"/>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0" name="Google Shape;490;p5"/>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5"/>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492" name="Google Shape;492;p5"/>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493" name="Google Shape;493;p5"/>
            <p:cNvGrpSpPr/>
            <p:nvPr/>
          </p:nvGrpSpPr>
          <p:grpSpPr>
            <a:xfrm>
              <a:off x="7811773" y="-2"/>
              <a:ext cx="492189" cy="1837864"/>
              <a:chOff x="5194218" y="-536312"/>
              <a:chExt cx="522827" cy="1952267"/>
            </a:xfrm>
          </p:grpSpPr>
          <p:grpSp>
            <p:nvGrpSpPr>
              <p:cNvPr id="494" name="Google Shape;494;p5"/>
              <p:cNvGrpSpPr/>
              <p:nvPr/>
            </p:nvGrpSpPr>
            <p:grpSpPr>
              <a:xfrm>
                <a:off x="5194218" y="893129"/>
                <a:ext cx="522827" cy="522827"/>
                <a:chOff x="764100" y="3623300"/>
                <a:chExt cx="1046700" cy="1046700"/>
              </a:xfrm>
            </p:grpSpPr>
            <p:sp>
              <p:nvSpPr>
                <p:cNvPr id="495" name="Google Shape;495;p5"/>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5"/>
              <p:cNvGrpSpPr/>
              <p:nvPr/>
            </p:nvGrpSpPr>
            <p:grpSpPr>
              <a:xfrm>
                <a:off x="5371921" y="-536312"/>
                <a:ext cx="182209" cy="1814066"/>
                <a:chOff x="3305183" y="1663032"/>
                <a:chExt cx="166690" cy="1659561"/>
              </a:xfrm>
            </p:grpSpPr>
            <p:grpSp>
              <p:nvGrpSpPr>
                <p:cNvPr id="498" name="Google Shape;498;p5"/>
                <p:cNvGrpSpPr/>
                <p:nvPr/>
              </p:nvGrpSpPr>
              <p:grpSpPr>
                <a:xfrm>
                  <a:off x="3305183" y="1663032"/>
                  <a:ext cx="166690" cy="1659561"/>
                  <a:chOff x="3305183" y="1663032"/>
                  <a:chExt cx="166690" cy="1659561"/>
                </a:xfrm>
              </p:grpSpPr>
              <p:grpSp>
                <p:nvGrpSpPr>
                  <p:cNvPr id="499" name="Google Shape;499;p5"/>
                  <p:cNvGrpSpPr/>
                  <p:nvPr/>
                </p:nvGrpSpPr>
                <p:grpSpPr>
                  <a:xfrm>
                    <a:off x="3305183" y="2971595"/>
                    <a:ext cx="166690" cy="350998"/>
                    <a:chOff x="3305183" y="3146560"/>
                    <a:chExt cx="166690" cy="350998"/>
                  </a:xfrm>
                </p:grpSpPr>
                <p:sp>
                  <p:nvSpPr>
                    <p:cNvPr id="500" name="Google Shape;500;p5"/>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5"/>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3" name="Google Shape;503;p5"/>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5"/>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505" name="Google Shape;505;p5"/>
            <p:cNvGrpSpPr/>
            <p:nvPr/>
          </p:nvGrpSpPr>
          <p:grpSpPr>
            <a:xfrm>
              <a:off x="8018879" y="-29"/>
              <a:ext cx="810166" cy="4470272"/>
              <a:chOff x="7824797" y="-1724181"/>
              <a:chExt cx="860597" cy="4748536"/>
            </a:xfrm>
          </p:grpSpPr>
          <p:grpSp>
            <p:nvGrpSpPr>
              <p:cNvPr id="506" name="Google Shape;506;p5"/>
              <p:cNvGrpSpPr/>
              <p:nvPr/>
            </p:nvGrpSpPr>
            <p:grpSpPr>
              <a:xfrm>
                <a:off x="7824797" y="1891931"/>
                <a:ext cx="860597" cy="1132425"/>
                <a:chOff x="764100" y="3623300"/>
                <a:chExt cx="1046700" cy="1046700"/>
              </a:xfrm>
            </p:grpSpPr>
            <p:sp>
              <p:nvSpPr>
                <p:cNvPr id="507" name="Google Shape;507;p5"/>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5"/>
              <p:cNvGrpSpPr/>
              <p:nvPr/>
            </p:nvGrpSpPr>
            <p:grpSpPr>
              <a:xfrm>
                <a:off x="8100547" y="-1724181"/>
                <a:ext cx="300376" cy="4529867"/>
                <a:chOff x="3792712" y="-322375"/>
                <a:chExt cx="274793" cy="4144055"/>
              </a:xfrm>
            </p:grpSpPr>
            <p:grpSp>
              <p:nvGrpSpPr>
                <p:cNvPr id="510" name="Google Shape;510;p5"/>
                <p:cNvGrpSpPr/>
                <p:nvPr/>
              </p:nvGrpSpPr>
              <p:grpSpPr>
                <a:xfrm>
                  <a:off x="3792712" y="-322375"/>
                  <a:ext cx="274793" cy="4144055"/>
                  <a:chOff x="3792712" y="-322375"/>
                  <a:chExt cx="274793" cy="4144055"/>
                </a:xfrm>
              </p:grpSpPr>
              <p:grpSp>
                <p:nvGrpSpPr>
                  <p:cNvPr id="511" name="Google Shape;511;p5"/>
                  <p:cNvGrpSpPr/>
                  <p:nvPr/>
                </p:nvGrpSpPr>
                <p:grpSpPr>
                  <a:xfrm>
                    <a:off x="3792712" y="2971595"/>
                    <a:ext cx="274793" cy="850085"/>
                    <a:chOff x="3792712" y="2879468"/>
                    <a:chExt cx="274793" cy="850085"/>
                  </a:xfrm>
                </p:grpSpPr>
                <p:sp>
                  <p:nvSpPr>
                    <p:cNvPr id="512" name="Google Shape;512;p5"/>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5"/>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5"/>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5" name="Google Shape;515;p5"/>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517" name="Google Shape;517;p5"/>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518" name="Google Shape;518;p5"/>
            <p:cNvGrpSpPr/>
            <p:nvPr/>
          </p:nvGrpSpPr>
          <p:grpSpPr>
            <a:xfrm>
              <a:off x="7184797" y="-17"/>
              <a:ext cx="985363" cy="3905971"/>
              <a:chOff x="1192601" y="-1724180"/>
              <a:chExt cx="1046700" cy="4149108"/>
            </a:xfrm>
          </p:grpSpPr>
          <p:grpSp>
            <p:nvGrpSpPr>
              <p:cNvPr id="519" name="Google Shape;519;p5"/>
              <p:cNvGrpSpPr/>
              <p:nvPr/>
            </p:nvGrpSpPr>
            <p:grpSpPr>
              <a:xfrm>
                <a:off x="1192601" y="1378228"/>
                <a:ext cx="1046700" cy="1046700"/>
                <a:chOff x="764100" y="3623300"/>
                <a:chExt cx="1046700" cy="1046700"/>
              </a:xfrm>
            </p:grpSpPr>
            <p:sp>
              <p:nvSpPr>
                <p:cNvPr id="520" name="Google Shape;520;p5"/>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5"/>
              <p:cNvGrpSpPr/>
              <p:nvPr/>
            </p:nvGrpSpPr>
            <p:grpSpPr>
              <a:xfrm>
                <a:off x="1417979" y="-1724180"/>
                <a:ext cx="580390" cy="3855366"/>
                <a:chOff x="522260" y="372820"/>
                <a:chExt cx="530958" cy="3527002"/>
              </a:xfrm>
            </p:grpSpPr>
            <p:grpSp>
              <p:nvGrpSpPr>
                <p:cNvPr id="523" name="Google Shape;523;p5"/>
                <p:cNvGrpSpPr/>
                <p:nvPr/>
              </p:nvGrpSpPr>
              <p:grpSpPr>
                <a:xfrm>
                  <a:off x="522260" y="372820"/>
                  <a:ext cx="530958" cy="3527002"/>
                  <a:chOff x="522260" y="372820"/>
                  <a:chExt cx="530958" cy="3527002"/>
                </a:xfrm>
              </p:grpSpPr>
              <p:grpSp>
                <p:nvGrpSpPr>
                  <p:cNvPr id="524" name="Google Shape;524;p5"/>
                  <p:cNvGrpSpPr/>
                  <p:nvPr/>
                </p:nvGrpSpPr>
                <p:grpSpPr>
                  <a:xfrm>
                    <a:off x="522260" y="2971595"/>
                    <a:ext cx="530958" cy="928227"/>
                    <a:chOff x="522260" y="2971595"/>
                    <a:chExt cx="530958" cy="928227"/>
                  </a:xfrm>
                </p:grpSpPr>
                <p:sp>
                  <p:nvSpPr>
                    <p:cNvPr id="525" name="Google Shape;525;p5"/>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9" name="Google Shape;529;p5"/>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5"/>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531" name="Google Shape;531;p5"/>
            <p:cNvGrpSpPr/>
            <p:nvPr/>
          </p:nvGrpSpPr>
          <p:grpSpPr>
            <a:xfrm>
              <a:off x="6196930" y="7"/>
              <a:ext cx="985363" cy="2629685"/>
              <a:chOff x="6010934" y="1"/>
              <a:chExt cx="1046700" cy="2793377"/>
            </a:xfrm>
          </p:grpSpPr>
          <p:grpSp>
            <p:nvGrpSpPr>
              <p:cNvPr id="532" name="Google Shape;532;p5"/>
              <p:cNvGrpSpPr/>
              <p:nvPr/>
            </p:nvGrpSpPr>
            <p:grpSpPr>
              <a:xfrm>
                <a:off x="6010934" y="1746678"/>
                <a:ext cx="1046700" cy="1046700"/>
                <a:chOff x="764100" y="3623300"/>
                <a:chExt cx="1046700" cy="1046700"/>
              </a:xfrm>
            </p:grpSpPr>
            <p:sp>
              <p:nvSpPr>
                <p:cNvPr id="533" name="Google Shape;533;p5"/>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5"/>
              <p:cNvGrpSpPr/>
              <p:nvPr/>
            </p:nvGrpSpPr>
            <p:grpSpPr>
              <a:xfrm>
                <a:off x="6308747" y="1"/>
                <a:ext cx="441786" cy="2571886"/>
                <a:chOff x="1121941" y="1609666"/>
                <a:chExt cx="404159" cy="2352837"/>
              </a:xfrm>
            </p:grpSpPr>
            <p:grpSp>
              <p:nvGrpSpPr>
                <p:cNvPr id="536" name="Google Shape;536;p5"/>
                <p:cNvGrpSpPr/>
                <p:nvPr/>
              </p:nvGrpSpPr>
              <p:grpSpPr>
                <a:xfrm>
                  <a:off x="1121941" y="1609666"/>
                  <a:ext cx="404159" cy="2352837"/>
                  <a:chOff x="1121941" y="1609666"/>
                  <a:chExt cx="404159" cy="2352837"/>
                </a:xfrm>
              </p:grpSpPr>
              <p:grpSp>
                <p:nvGrpSpPr>
                  <p:cNvPr id="537" name="Google Shape;537;p5"/>
                  <p:cNvGrpSpPr/>
                  <p:nvPr/>
                </p:nvGrpSpPr>
                <p:grpSpPr>
                  <a:xfrm>
                    <a:off x="1121941" y="2971595"/>
                    <a:ext cx="404159" cy="990908"/>
                    <a:chOff x="1121941" y="2969319"/>
                    <a:chExt cx="404159" cy="990908"/>
                  </a:xfrm>
                </p:grpSpPr>
                <p:sp>
                  <p:nvSpPr>
                    <p:cNvPr id="538" name="Google Shape;538;p5"/>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2" name="Google Shape;542;p5"/>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5"/>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544" name="Google Shape;544;p5"/>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545" name="Google Shape;545;p5"/>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546" name="Google Shape;546;p5"/>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547" name="Google Shape;547;p5"/>
            <p:cNvGrpSpPr/>
            <p:nvPr/>
          </p:nvGrpSpPr>
          <p:grpSpPr>
            <a:xfrm>
              <a:off x="7192739" y="3730341"/>
              <a:ext cx="148551" cy="170121"/>
              <a:chOff x="3462796" y="2555878"/>
              <a:chExt cx="157798" cy="180711"/>
            </a:xfrm>
          </p:grpSpPr>
          <p:sp>
            <p:nvSpPr>
              <p:cNvPr id="548" name="Google Shape;548;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4" name="Google Shape;554;p5"/>
          <p:cNvGrpSpPr/>
          <p:nvPr/>
        </p:nvGrpSpPr>
        <p:grpSpPr>
          <a:xfrm>
            <a:off x="278809" y="823842"/>
            <a:ext cx="288376" cy="330267"/>
            <a:chOff x="3462796" y="2555878"/>
            <a:chExt cx="157798" cy="180711"/>
          </a:xfrm>
        </p:grpSpPr>
        <p:sp>
          <p:nvSpPr>
            <p:cNvPr id="555" name="Google Shape;555;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61"/>
        <p:cNvGrpSpPr/>
        <p:nvPr/>
      </p:nvGrpSpPr>
      <p:grpSpPr>
        <a:xfrm>
          <a:off x="0" y="0"/>
          <a:ext cx="0" cy="0"/>
          <a:chOff x="0" y="0"/>
          <a:chExt cx="0" cy="0"/>
        </a:xfrm>
      </p:grpSpPr>
      <p:sp>
        <p:nvSpPr>
          <p:cNvPr id="562" name="Google Shape;562;p6"/>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3" name="Google Shape;563;p6"/>
          <p:cNvSpPr txBox="1">
            <a:spLocks noGrp="1"/>
          </p:cNvSpPr>
          <p:nvPr>
            <p:ph type="body" idx="1"/>
          </p:nvPr>
        </p:nvSpPr>
        <p:spPr>
          <a:xfrm>
            <a:off x="702900" y="1430150"/>
            <a:ext cx="2644500" cy="3026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4" name="Google Shape;564;p6"/>
          <p:cNvSpPr txBox="1">
            <a:spLocks noGrp="1"/>
          </p:cNvSpPr>
          <p:nvPr>
            <p:ph type="body" idx="2"/>
          </p:nvPr>
        </p:nvSpPr>
        <p:spPr>
          <a:xfrm>
            <a:off x="3718448" y="1430150"/>
            <a:ext cx="2644500" cy="3026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565" name="Google Shape;565;p6"/>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66" name="Google Shape;566;p6"/>
          <p:cNvGrpSpPr/>
          <p:nvPr/>
        </p:nvGrpSpPr>
        <p:grpSpPr>
          <a:xfrm>
            <a:off x="278809" y="823842"/>
            <a:ext cx="288376" cy="330267"/>
            <a:chOff x="3462796" y="2555878"/>
            <a:chExt cx="157798" cy="180711"/>
          </a:xfrm>
        </p:grpSpPr>
        <p:sp>
          <p:nvSpPr>
            <p:cNvPr id="567" name="Google Shape;567;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3" name="Google Shape;573;p6"/>
          <p:cNvGrpSpPr/>
          <p:nvPr/>
        </p:nvGrpSpPr>
        <p:grpSpPr>
          <a:xfrm>
            <a:off x="6196930" y="-29"/>
            <a:ext cx="2985505" cy="4610466"/>
            <a:chOff x="6196930" y="-29"/>
            <a:chExt cx="2985505" cy="4610466"/>
          </a:xfrm>
        </p:grpSpPr>
        <p:grpSp>
          <p:nvGrpSpPr>
            <p:cNvPr id="574" name="Google Shape;574;p6"/>
            <p:cNvGrpSpPr/>
            <p:nvPr/>
          </p:nvGrpSpPr>
          <p:grpSpPr>
            <a:xfrm>
              <a:off x="7737776" y="-17"/>
              <a:ext cx="448629" cy="4610455"/>
              <a:chOff x="6798998" y="-1296139"/>
              <a:chExt cx="476555" cy="4897445"/>
            </a:xfrm>
          </p:grpSpPr>
          <p:sp>
            <p:nvSpPr>
              <p:cNvPr id="575" name="Google Shape;575;p6"/>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6"/>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6"/>
            <p:cNvGrpSpPr/>
            <p:nvPr/>
          </p:nvGrpSpPr>
          <p:grpSpPr>
            <a:xfrm>
              <a:off x="8636876" y="46"/>
              <a:ext cx="382387" cy="1450044"/>
              <a:chOff x="5578966" y="2422197"/>
              <a:chExt cx="406190" cy="1540306"/>
            </a:xfrm>
          </p:grpSpPr>
          <p:sp>
            <p:nvSpPr>
              <p:cNvPr id="578" name="Google Shape;578;p6"/>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6"/>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6"/>
            <p:cNvGrpSpPr/>
            <p:nvPr/>
          </p:nvGrpSpPr>
          <p:grpSpPr>
            <a:xfrm>
              <a:off x="8035385" y="23"/>
              <a:ext cx="439174" cy="2683136"/>
              <a:chOff x="6176324" y="940075"/>
              <a:chExt cx="466512" cy="2850155"/>
            </a:xfrm>
          </p:grpSpPr>
          <p:sp>
            <p:nvSpPr>
              <p:cNvPr id="581" name="Google Shape;581;p6"/>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6"/>
            <p:cNvGrpSpPr/>
            <p:nvPr/>
          </p:nvGrpSpPr>
          <p:grpSpPr>
            <a:xfrm>
              <a:off x="6363022" y="42"/>
              <a:ext cx="160482" cy="1242299"/>
              <a:chOff x="7576714" y="2009363"/>
              <a:chExt cx="170472" cy="1319629"/>
            </a:xfrm>
          </p:grpSpPr>
          <p:sp>
            <p:nvSpPr>
              <p:cNvPr id="584" name="Google Shape;584;p6"/>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6"/>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6"/>
            <p:cNvGrpSpPr/>
            <p:nvPr/>
          </p:nvGrpSpPr>
          <p:grpSpPr>
            <a:xfrm>
              <a:off x="6999976" y="11"/>
              <a:ext cx="271476" cy="3307837"/>
              <a:chOff x="7883572" y="308161"/>
              <a:chExt cx="288375" cy="3513742"/>
            </a:xfrm>
          </p:grpSpPr>
          <p:sp>
            <p:nvSpPr>
              <p:cNvPr id="587" name="Google Shape;587;p6"/>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6"/>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6"/>
            <p:cNvGrpSpPr/>
            <p:nvPr/>
          </p:nvGrpSpPr>
          <p:grpSpPr>
            <a:xfrm>
              <a:off x="6827964" y="636458"/>
              <a:ext cx="230791" cy="243118"/>
              <a:chOff x="3770248" y="2527300"/>
              <a:chExt cx="180404" cy="190055"/>
            </a:xfrm>
          </p:grpSpPr>
          <p:sp>
            <p:nvSpPr>
              <p:cNvPr id="590" name="Google Shape;590;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4" name="Google Shape;594;p6"/>
            <p:cNvGrpSpPr/>
            <p:nvPr/>
          </p:nvGrpSpPr>
          <p:grpSpPr>
            <a:xfrm>
              <a:off x="8763367" y="2641902"/>
              <a:ext cx="230809" cy="243156"/>
              <a:chOff x="3770248" y="2527300"/>
              <a:chExt cx="180404" cy="190055"/>
            </a:xfrm>
          </p:grpSpPr>
          <p:sp>
            <p:nvSpPr>
              <p:cNvPr id="595" name="Google Shape;595;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9" name="Google Shape;599;p6"/>
            <p:cNvGrpSpPr/>
            <p:nvPr/>
          </p:nvGrpSpPr>
          <p:grpSpPr>
            <a:xfrm rot="5400000">
              <a:off x="8655427" y="4253521"/>
              <a:ext cx="201871" cy="231166"/>
              <a:chOff x="3462796" y="2555878"/>
              <a:chExt cx="157798" cy="180711"/>
            </a:xfrm>
          </p:grpSpPr>
          <p:sp>
            <p:nvSpPr>
              <p:cNvPr id="600" name="Google Shape;600;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6" name="Google Shape;606;p6"/>
            <p:cNvGrpSpPr/>
            <p:nvPr/>
          </p:nvGrpSpPr>
          <p:grpSpPr>
            <a:xfrm rot="-2700000">
              <a:off x="7375305" y="1863439"/>
              <a:ext cx="169840" cy="178926"/>
              <a:chOff x="3770248" y="2527300"/>
              <a:chExt cx="180404" cy="190055"/>
            </a:xfrm>
          </p:grpSpPr>
          <p:sp>
            <p:nvSpPr>
              <p:cNvPr id="607" name="Google Shape;607;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1" name="Google Shape;611;p6"/>
            <p:cNvGrpSpPr/>
            <p:nvPr/>
          </p:nvGrpSpPr>
          <p:grpSpPr>
            <a:xfrm>
              <a:off x="6800134" y="23"/>
              <a:ext cx="985363" cy="1665685"/>
              <a:chOff x="2484475" y="1329455"/>
              <a:chExt cx="1046700" cy="1769370"/>
            </a:xfrm>
          </p:grpSpPr>
          <p:sp>
            <p:nvSpPr>
              <p:cNvPr id="612" name="Google Shape;612;p6"/>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6"/>
              <p:cNvGrpSpPr/>
              <p:nvPr/>
            </p:nvGrpSpPr>
            <p:grpSpPr>
              <a:xfrm>
                <a:off x="2769703" y="1329455"/>
                <a:ext cx="510180" cy="1483501"/>
                <a:chOff x="1818382" y="2433081"/>
                <a:chExt cx="466728" cy="1357150"/>
              </a:xfrm>
            </p:grpSpPr>
            <p:grpSp>
              <p:nvGrpSpPr>
                <p:cNvPr id="615" name="Google Shape;615;p6"/>
                <p:cNvGrpSpPr/>
                <p:nvPr/>
              </p:nvGrpSpPr>
              <p:grpSpPr>
                <a:xfrm>
                  <a:off x="1818382" y="2971595"/>
                  <a:ext cx="466728" cy="818636"/>
                  <a:chOff x="1818382" y="2942618"/>
                  <a:chExt cx="466728" cy="818636"/>
                </a:xfrm>
              </p:grpSpPr>
              <p:sp>
                <p:nvSpPr>
                  <p:cNvPr id="616" name="Google Shape;616;p6"/>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6"/>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6"/>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9" name="Google Shape;619;p6"/>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6"/>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621" name="Google Shape;621;p6"/>
            <p:cNvGrpSpPr/>
            <p:nvPr/>
          </p:nvGrpSpPr>
          <p:grpSpPr>
            <a:xfrm>
              <a:off x="8330194" y="-10"/>
              <a:ext cx="852241" cy="2641273"/>
              <a:chOff x="3961868" y="-891976"/>
              <a:chExt cx="905291" cy="2805686"/>
            </a:xfrm>
          </p:grpSpPr>
          <p:grpSp>
            <p:nvGrpSpPr>
              <p:cNvPr id="622" name="Google Shape;622;p6"/>
              <p:cNvGrpSpPr/>
              <p:nvPr/>
            </p:nvGrpSpPr>
            <p:grpSpPr>
              <a:xfrm>
                <a:off x="3961868" y="1008419"/>
                <a:ext cx="905291" cy="905291"/>
                <a:chOff x="764100" y="3623300"/>
                <a:chExt cx="1046700" cy="1046700"/>
              </a:xfrm>
            </p:grpSpPr>
            <p:sp>
              <p:nvSpPr>
                <p:cNvPr id="623" name="Google Shape;623;p6"/>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6"/>
              <p:cNvGrpSpPr/>
              <p:nvPr/>
            </p:nvGrpSpPr>
            <p:grpSpPr>
              <a:xfrm>
                <a:off x="4155315" y="-891976"/>
                <a:ext cx="522826" cy="2613070"/>
                <a:chOff x="2447534" y="1219291"/>
                <a:chExt cx="478297" cy="2390513"/>
              </a:xfrm>
            </p:grpSpPr>
            <p:grpSp>
              <p:nvGrpSpPr>
                <p:cNvPr id="626" name="Google Shape;626;p6"/>
                <p:cNvGrpSpPr/>
                <p:nvPr/>
              </p:nvGrpSpPr>
              <p:grpSpPr>
                <a:xfrm>
                  <a:off x="2447534" y="1219291"/>
                  <a:ext cx="478297" cy="2390513"/>
                  <a:chOff x="2447534" y="1219291"/>
                  <a:chExt cx="478297" cy="2390513"/>
                </a:xfrm>
              </p:grpSpPr>
              <p:grpSp>
                <p:nvGrpSpPr>
                  <p:cNvPr id="627" name="Google Shape;627;p6"/>
                  <p:cNvGrpSpPr/>
                  <p:nvPr/>
                </p:nvGrpSpPr>
                <p:grpSpPr>
                  <a:xfrm>
                    <a:off x="2447534" y="2971595"/>
                    <a:ext cx="478297" cy="638209"/>
                    <a:chOff x="2447534" y="3081786"/>
                    <a:chExt cx="478297" cy="638209"/>
                  </a:xfrm>
                </p:grpSpPr>
                <p:sp>
                  <p:nvSpPr>
                    <p:cNvPr id="628" name="Google Shape;628;p6"/>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6"/>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6"/>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31" name="Google Shape;631;p6"/>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6"/>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633" name="Google Shape;633;p6"/>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634" name="Google Shape;634;p6"/>
            <p:cNvGrpSpPr/>
            <p:nvPr/>
          </p:nvGrpSpPr>
          <p:grpSpPr>
            <a:xfrm>
              <a:off x="7811773" y="-2"/>
              <a:ext cx="492189" cy="1837864"/>
              <a:chOff x="5194218" y="-536312"/>
              <a:chExt cx="522827" cy="1952267"/>
            </a:xfrm>
          </p:grpSpPr>
          <p:grpSp>
            <p:nvGrpSpPr>
              <p:cNvPr id="635" name="Google Shape;635;p6"/>
              <p:cNvGrpSpPr/>
              <p:nvPr/>
            </p:nvGrpSpPr>
            <p:grpSpPr>
              <a:xfrm>
                <a:off x="5194218" y="893129"/>
                <a:ext cx="522827" cy="522827"/>
                <a:chOff x="764100" y="3623300"/>
                <a:chExt cx="1046700" cy="1046700"/>
              </a:xfrm>
            </p:grpSpPr>
            <p:sp>
              <p:nvSpPr>
                <p:cNvPr id="636" name="Google Shape;636;p6"/>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6"/>
              <p:cNvGrpSpPr/>
              <p:nvPr/>
            </p:nvGrpSpPr>
            <p:grpSpPr>
              <a:xfrm>
                <a:off x="5371921" y="-536312"/>
                <a:ext cx="182209" cy="1814066"/>
                <a:chOff x="3305183" y="1663032"/>
                <a:chExt cx="166690" cy="1659561"/>
              </a:xfrm>
            </p:grpSpPr>
            <p:grpSp>
              <p:nvGrpSpPr>
                <p:cNvPr id="639" name="Google Shape;639;p6"/>
                <p:cNvGrpSpPr/>
                <p:nvPr/>
              </p:nvGrpSpPr>
              <p:grpSpPr>
                <a:xfrm>
                  <a:off x="3305183" y="1663032"/>
                  <a:ext cx="166690" cy="1659561"/>
                  <a:chOff x="3305183" y="1663032"/>
                  <a:chExt cx="166690" cy="1659561"/>
                </a:xfrm>
              </p:grpSpPr>
              <p:grpSp>
                <p:nvGrpSpPr>
                  <p:cNvPr id="640" name="Google Shape;640;p6"/>
                  <p:cNvGrpSpPr/>
                  <p:nvPr/>
                </p:nvGrpSpPr>
                <p:grpSpPr>
                  <a:xfrm>
                    <a:off x="3305183" y="2971595"/>
                    <a:ext cx="166690" cy="350998"/>
                    <a:chOff x="3305183" y="3146560"/>
                    <a:chExt cx="166690" cy="350998"/>
                  </a:xfrm>
                </p:grpSpPr>
                <p:sp>
                  <p:nvSpPr>
                    <p:cNvPr id="641" name="Google Shape;641;p6"/>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6"/>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6"/>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4" name="Google Shape;644;p6"/>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 name="Google Shape;645;p6"/>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646" name="Google Shape;646;p6"/>
            <p:cNvGrpSpPr/>
            <p:nvPr/>
          </p:nvGrpSpPr>
          <p:grpSpPr>
            <a:xfrm>
              <a:off x="8018879" y="-29"/>
              <a:ext cx="810166" cy="4470272"/>
              <a:chOff x="7824797" y="-1724181"/>
              <a:chExt cx="860597" cy="4748536"/>
            </a:xfrm>
          </p:grpSpPr>
          <p:grpSp>
            <p:nvGrpSpPr>
              <p:cNvPr id="647" name="Google Shape;647;p6"/>
              <p:cNvGrpSpPr/>
              <p:nvPr/>
            </p:nvGrpSpPr>
            <p:grpSpPr>
              <a:xfrm>
                <a:off x="7824797" y="1891931"/>
                <a:ext cx="860597" cy="1132425"/>
                <a:chOff x="764100" y="3623300"/>
                <a:chExt cx="1046700" cy="1046700"/>
              </a:xfrm>
            </p:grpSpPr>
            <p:sp>
              <p:nvSpPr>
                <p:cNvPr id="648" name="Google Shape;648;p6"/>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6"/>
              <p:cNvGrpSpPr/>
              <p:nvPr/>
            </p:nvGrpSpPr>
            <p:grpSpPr>
              <a:xfrm>
                <a:off x="8100547" y="-1724181"/>
                <a:ext cx="300376" cy="4529867"/>
                <a:chOff x="3792712" y="-322375"/>
                <a:chExt cx="274793" cy="4144055"/>
              </a:xfrm>
            </p:grpSpPr>
            <p:grpSp>
              <p:nvGrpSpPr>
                <p:cNvPr id="651" name="Google Shape;651;p6"/>
                <p:cNvGrpSpPr/>
                <p:nvPr/>
              </p:nvGrpSpPr>
              <p:grpSpPr>
                <a:xfrm>
                  <a:off x="3792712" y="-322375"/>
                  <a:ext cx="274793" cy="4144055"/>
                  <a:chOff x="3792712" y="-322375"/>
                  <a:chExt cx="274793" cy="4144055"/>
                </a:xfrm>
              </p:grpSpPr>
              <p:grpSp>
                <p:nvGrpSpPr>
                  <p:cNvPr id="652" name="Google Shape;652;p6"/>
                  <p:cNvGrpSpPr/>
                  <p:nvPr/>
                </p:nvGrpSpPr>
                <p:grpSpPr>
                  <a:xfrm>
                    <a:off x="3792712" y="2971595"/>
                    <a:ext cx="274793" cy="850085"/>
                    <a:chOff x="3792712" y="2879468"/>
                    <a:chExt cx="274793" cy="850085"/>
                  </a:xfrm>
                </p:grpSpPr>
                <p:sp>
                  <p:nvSpPr>
                    <p:cNvPr id="653" name="Google Shape;653;p6"/>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6"/>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6"/>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6"/>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6"/>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658" name="Google Shape;658;p6"/>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659" name="Google Shape;659;p6"/>
            <p:cNvGrpSpPr/>
            <p:nvPr/>
          </p:nvGrpSpPr>
          <p:grpSpPr>
            <a:xfrm>
              <a:off x="7184797" y="-17"/>
              <a:ext cx="985363" cy="3905971"/>
              <a:chOff x="1192601" y="-1724180"/>
              <a:chExt cx="1046700" cy="4149108"/>
            </a:xfrm>
          </p:grpSpPr>
          <p:grpSp>
            <p:nvGrpSpPr>
              <p:cNvPr id="660" name="Google Shape;660;p6"/>
              <p:cNvGrpSpPr/>
              <p:nvPr/>
            </p:nvGrpSpPr>
            <p:grpSpPr>
              <a:xfrm>
                <a:off x="1192601" y="1378228"/>
                <a:ext cx="1046700" cy="1046700"/>
                <a:chOff x="764100" y="3623300"/>
                <a:chExt cx="1046700" cy="1046700"/>
              </a:xfrm>
            </p:grpSpPr>
            <p:sp>
              <p:nvSpPr>
                <p:cNvPr id="661" name="Google Shape;661;p6"/>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6"/>
              <p:cNvGrpSpPr/>
              <p:nvPr/>
            </p:nvGrpSpPr>
            <p:grpSpPr>
              <a:xfrm>
                <a:off x="1417979" y="-1724180"/>
                <a:ext cx="580390" cy="3855366"/>
                <a:chOff x="522260" y="372820"/>
                <a:chExt cx="530958" cy="3527002"/>
              </a:xfrm>
            </p:grpSpPr>
            <p:grpSp>
              <p:nvGrpSpPr>
                <p:cNvPr id="664" name="Google Shape;664;p6"/>
                <p:cNvGrpSpPr/>
                <p:nvPr/>
              </p:nvGrpSpPr>
              <p:grpSpPr>
                <a:xfrm>
                  <a:off x="522260" y="372820"/>
                  <a:ext cx="530958" cy="3527002"/>
                  <a:chOff x="522260" y="372820"/>
                  <a:chExt cx="530958" cy="3527002"/>
                </a:xfrm>
              </p:grpSpPr>
              <p:grpSp>
                <p:nvGrpSpPr>
                  <p:cNvPr id="665" name="Google Shape;665;p6"/>
                  <p:cNvGrpSpPr/>
                  <p:nvPr/>
                </p:nvGrpSpPr>
                <p:grpSpPr>
                  <a:xfrm>
                    <a:off x="522260" y="2971595"/>
                    <a:ext cx="530958" cy="928227"/>
                    <a:chOff x="522260" y="2971595"/>
                    <a:chExt cx="530958" cy="928227"/>
                  </a:xfrm>
                </p:grpSpPr>
                <p:sp>
                  <p:nvSpPr>
                    <p:cNvPr id="666" name="Google Shape;666;p6"/>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6"/>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6"/>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6"/>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0" name="Google Shape;670;p6"/>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6"/>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672" name="Google Shape;672;p6"/>
            <p:cNvGrpSpPr/>
            <p:nvPr/>
          </p:nvGrpSpPr>
          <p:grpSpPr>
            <a:xfrm>
              <a:off x="6196930" y="7"/>
              <a:ext cx="985363" cy="2629685"/>
              <a:chOff x="6010934" y="1"/>
              <a:chExt cx="1046700" cy="2793377"/>
            </a:xfrm>
          </p:grpSpPr>
          <p:grpSp>
            <p:nvGrpSpPr>
              <p:cNvPr id="673" name="Google Shape;673;p6"/>
              <p:cNvGrpSpPr/>
              <p:nvPr/>
            </p:nvGrpSpPr>
            <p:grpSpPr>
              <a:xfrm>
                <a:off x="6010934" y="1746678"/>
                <a:ext cx="1046700" cy="1046700"/>
                <a:chOff x="764100" y="3623300"/>
                <a:chExt cx="1046700" cy="1046700"/>
              </a:xfrm>
            </p:grpSpPr>
            <p:sp>
              <p:nvSpPr>
                <p:cNvPr id="674" name="Google Shape;674;p6"/>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6"/>
              <p:cNvGrpSpPr/>
              <p:nvPr/>
            </p:nvGrpSpPr>
            <p:grpSpPr>
              <a:xfrm>
                <a:off x="6308747" y="1"/>
                <a:ext cx="441786" cy="2571886"/>
                <a:chOff x="1121941" y="1609666"/>
                <a:chExt cx="404159" cy="2352837"/>
              </a:xfrm>
            </p:grpSpPr>
            <p:grpSp>
              <p:nvGrpSpPr>
                <p:cNvPr id="677" name="Google Shape;677;p6"/>
                <p:cNvGrpSpPr/>
                <p:nvPr/>
              </p:nvGrpSpPr>
              <p:grpSpPr>
                <a:xfrm>
                  <a:off x="1121941" y="1609666"/>
                  <a:ext cx="404159" cy="2352837"/>
                  <a:chOff x="1121941" y="1609666"/>
                  <a:chExt cx="404159" cy="2352837"/>
                </a:xfrm>
              </p:grpSpPr>
              <p:grpSp>
                <p:nvGrpSpPr>
                  <p:cNvPr id="678" name="Google Shape;678;p6"/>
                  <p:cNvGrpSpPr/>
                  <p:nvPr/>
                </p:nvGrpSpPr>
                <p:grpSpPr>
                  <a:xfrm>
                    <a:off x="1121941" y="2971595"/>
                    <a:ext cx="404159" cy="990908"/>
                    <a:chOff x="1121941" y="2969319"/>
                    <a:chExt cx="404159" cy="990908"/>
                  </a:xfrm>
                </p:grpSpPr>
                <p:sp>
                  <p:nvSpPr>
                    <p:cNvPr id="679" name="Google Shape;679;p6"/>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6"/>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6"/>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6"/>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3" name="Google Shape;683;p6"/>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6"/>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685" name="Google Shape;685;p6"/>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686" name="Google Shape;686;p6"/>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687" name="Google Shape;687;p6"/>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688" name="Google Shape;688;p6"/>
            <p:cNvGrpSpPr/>
            <p:nvPr/>
          </p:nvGrpSpPr>
          <p:grpSpPr>
            <a:xfrm>
              <a:off x="7192739" y="3730341"/>
              <a:ext cx="148551" cy="170121"/>
              <a:chOff x="3462796" y="2555878"/>
              <a:chExt cx="157798" cy="180711"/>
            </a:xfrm>
          </p:grpSpPr>
          <p:sp>
            <p:nvSpPr>
              <p:cNvPr id="689" name="Google Shape;689;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Top drawing">
  <p:cSld name="BLANK_1">
    <p:spTree>
      <p:nvGrpSpPr>
        <p:cNvPr id="1" name="Shape 1202"/>
        <p:cNvGrpSpPr/>
        <p:nvPr/>
      </p:nvGrpSpPr>
      <p:grpSpPr>
        <a:xfrm>
          <a:off x="0" y="0"/>
          <a:ext cx="0" cy="0"/>
          <a:chOff x="0" y="0"/>
          <a:chExt cx="0" cy="0"/>
        </a:xfrm>
      </p:grpSpPr>
      <p:sp>
        <p:nvSpPr>
          <p:cNvPr id="1203" name="Google Shape;1203;p11"/>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204" name="Google Shape;1204;p11"/>
          <p:cNvGrpSpPr/>
          <p:nvPr/>
        </p:nvGrpSpPr>
        <p:grpSpPr>
          <a:xfrm>
            <a:off x="501117" y="14"/>
            <a:ext cx="222106" cy="963625"/>
            <a:chOff x="6176324" y="1765810"/>
            <a:chExt cx="466512" cy="2024421"/>
          </a:xfrm>
        </p:grpSpPr>
        <p:sp>
          <p:nvSpPr>
            <p:cNvPr id="1205" name="Google Shape;1205;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1"/>
          <p:cNvGrpSpPr/>
          <p:nvPr/>
        </p:nvGrpSpPr>
        <p:grpSpPr>
          <a:xfrm>
            <a:off x="4054453" y="110"/>
            <a:ext cx="281103" cy="638706"/>
            <a:chOff x="4897958" y="2723139"/>
            <a:chExt cx="514087" cy="1168081"/>
          </a:xfrm>
        </p:grpSpPr>
        <p:sp>
          <p:nvSpPr>
            <p:cNvPr id="1208" name="Google Shape;1208;p11"/>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11"/>
            <p:cNvSpPr/>
            <p:nvPr/>
          </p:nvSpPr>
          <p:spPr>
            <a:xfrm>
              <a:off x="5157477" y="2723139"/>
              <a:ext cx="17700" cy="25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11"/>
          <p:cNvGrpSpPr/>
          <p:nvPr/>
        </p:nvGrpSpPr>
        <p:grpSpPr>
          <a:xfrm>
            <a:off x="2016228" y="118"/>
            <a:ext cx="222105" cy="594985"/>
            <a:chOff x="5578966" y="2874382"/>
            <a:chExt cx="406190" cy="1088121"/>
          </a:xfrm>
        </p:grpSpPr>
        <p:sp>
          <p:nvSpPr>
            <p:cNvPr id="1211" name="Google Shape;1211;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11"/>
          <p:cNvGrpSpPr/>
          <p:nvPr/>
        </p:nvGrpSpPr>
        <p:grpSpPr>
          <a:xfrm>
            <a:off x="2887321" y="81"/>
            <a:ext cx="255089" cy="1042043"/>
            <a:chOff x="6176324" y="1884520"/>
            <a:chExt cx="466512" cy="1905711"/>
          </a:xfrm>
        </p:grpSpPr>
        <p:sp>
          <p:nvSpPr>
            <p:cNvPr id="1214" name="Google Shape;1214;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11"/>
          <p:cNvGrpSpPr/>
          <p:nvPr/>
        </p:nvGrpSpPr>
        <p:grpSpPr>
          <a:xfrm>
            <a:off x="835052" y="109"/>
            <a:ext cx="260580" cy="559437"/>
            <a:chOff x="6798998" y="2578195"/>
            <a:chExt cx="476555" cy="1023111"/>
          </a:xfrm>
        </p:grpSpPr>
        <p:sp>
          <p:nvSpPr>
            <p:cNvPr id="1217" name="Google Shape;1217;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11"/>
          <p:cNvGrpSpPr/>
          <p:nvPr/>
        </p:nvGrpSpPr>
        <p:grpSpPr>
          <a:xfrm>
            <a:off x="4849828" y="86"/>
            <a:ext cx="93214" cy="745528"/>
            <a:chOff x="7576714" y="1965553"/>
            <a:chExt cx="170472" cy="1363439"/>
          </a:xfrm>
        </p:grpSpPr>
        <p:sp>
          <p:nvSpPr>
            <p:cNvPr id="1220" name="Google Shape;1220;p11"/>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11"/>
            <p:cNvSpPr/>
            <p:nvPr/>
          </p:nvSpPr>
          <p:spPr>
            <a:xfrm>
              <a:off x="7652967" y="1965553"/>
              <a:ext cx="17700" cy="10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1"/>
          <p:cNvGrpSpPr/>
          <p:nvPr/>
        </p:nvGrpSpPr>
        <p:grpSpPr>
          <a:xfrm>
            <a:off x="1449079" y="70"/>
            <a:ext cx="157683" cy="1169334"/>
            <a:chOff x="7883572" y="1683399"/>
            <a:chExt cx="288375" cy="2138505"/>
          </a:xfrm>
        </p:grpSpPr>
        <p:sp>
          <p:nvSpPr>
            <p:cNvPr id="1223" name="Google Shape;1223;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11"/>
          <p:cNvGrpSpPr/>
          <p:nvPr/>
        </p:nvGrpSpPr>
        <p:grpSpPr>
          <a:xfrm>
            <a:off x="817647" y="92422"/>
            <a:ext cx="86284" cy="98813"/>
            <a:chOff x="3462796" y="2555878"/>
            <a:chExt cx="157798" cy="180711"/>
          </a:xfrm>
        </p:grpSpPr>
        <p:sp>
          <p:nvSpPr>
            <p:cNvPr id="1226" name="Google Shape;1226;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2" name="Google Shape;1232;p11"/>
          <p:cNvGrpSpPr/>
          <p:nvPr/>
        </p:nvGrpSpPr>
        <p:grpSpPr>
          <a:xfrm>
            <a:off x="2393331" y="638764"/>
            <a:ext cx="98645" cy="103922"/>
            <a:chOff x="3770248" y="2527300"/>
            <a:chExt cx="180404" cy="190055"/>
          </a:xfrm>
        </p:grpSpPr>
        <p:sp>
          <p:nvSpPr>
            <p:cNvPr id="1233" name="Google Shape;123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7" name="Google Shape;1237;p11"/>
          <p:cNvGrpSpPr/>
          <p:nvPr/>
        </p:nvGrpSpPr>
        <p:grpSpPr>
          <a:xfrm>
            <a:off x="4448250" y="26354"/>
            <a:ext cx="117260" cy="134286"/>
            <a:chOff x="3462796" y="2555878"/>
            <a:chExt cx="157798" cy="180711"/>
          </a:xfrm>
        </p:grpSpPr>
        <p:sp>
          <p:nvSpPr>
            <p:cNvPr id="1238" name="Google Shape;123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4" name="Google Shape;1244;p11"/>
          <p:cNvGrpSpPr/>
          <p:nvPr/>
        </p:nvGrpSpPr>
        <p:grpSpPr>
          <a:xfrm>
            <a:off x="3457306" y="904099"/>
            <a:ext cx="134058" cy="141230"/>
            <a:chOff x="3770248" y="2527300"/>
            <a:chExt cx="180404" cy="190055"/>
          </a:xfrm>
        </p:grpSpPr>
        <p:sp>
          <p:nvSpPr>
            <p:cNvPr id="1245" name="Google Shape;124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9" name="Google Shape;1249;p11"/>
          <p:cNvGrpSpPr/>
          <p:nvPr/>
        </p:nvGrpSpPr>
        <p:grpSpPr>
          <a:xfrm rot="5400000">
            <a:off x="3320205" y="266918"/>
            <a:ext cx="117260" cy="134268"/>
            <a:chOff x="3462796" y="2555878"/>
            <a:chExt cx="157798" cy="180711"/>
          </a:xfrm>
        </p:grpSpPr>
        <p:sp>
          <p:nvSpPr>
            <p:cNvPr id="1250" name="Google Shape;1250;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6" name="Google Shape;1256;p11"/>
          <p:cNvGrpSpPr/>
          <p:nvPr/>
        </p:nvGrpSpPr>
        <p:grpSpPr>
          <a:xfrm>
            <a:off x="490004" y="711414"/>
            <a:ext cx="98645" cy="103922"/>
            <a:chOff x="3770248" y="2527300"/>
            <a:chExt cx="180404" cy="190055"/>
          </a:xfrm>
        </p:grpSpPr>
        <p:sp>
          <p:nvSpPr>
            <p:cNvPr id="1257" name="Google Shape;1257;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1" name="Google Shape;1261;p11"/>
          <p:cNvGrpSpPr/>
          <p:nvPr/>
        </p:nvGrpSpPr>
        <p:grpSpPr>
          <a:xfrm rot="-2700000">
            <a:off x="4871785" y="1077752"/>
            <a:ext cx="98633" cy="103910"/>
            <a:chOff x="3770248" y="2527300"/>
            <a:chExt cx="180404" cy="190055"/>
          </a:xfrm>
        </p:grpSpPr>
        <p:sp>
          <p:nvSpPr>
            <p:cNvPr id="1262" name="Google Shape;1262;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6" name="Google Shape;1266;p11"/>
          <p:cNvGrpSpPr/>
          <p:nvPr/>
        </p:nvGrpSpPr>
        <p:grpSpPr>
          <a:xfrm>
            <a:off x="1552394" y="34"/>
            <a:ext cx="572336" cy="1286416"/>
            <a:chOff x="2484475" y="746199"/>
            <a:chExt cx="1046700" cy="2352626"/>
          </a:xfrm>
        </p:grpSpPr>
        <p:sp>
          <p:nvSpPr>
            <p:cNvPr id="1267" name="Google Shape;1267;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11"/>
            <p:cNvGrpSpPr/>
            <p:nvPr/>
          </p:nvGrpSpPr>
          <p:grpSpPr>
            <a:xfrm>
              <a:off x="2769703" y="746199"/>
              <a:ext cx="510180" cy="2066757"/>
              <a:chOff x="1818382" y="1899501"/>
              <a:chExt cx="466728" cy="1890730"/>
            </a:xfrm>
          </p:grpSpPr>
          <p:grpSp>
            <p:nvGrpSpPr>
              <p:cNvPr id="1270" name="Google Shape;1270;p11"/>
              <p:cNvGrpSpPr/>
              <p:nvPr/>
            </p:nvGrpSpPr>
            <p:grpSpPr>
              <a:xfrm>
                <a:off x="1818382" y="2971595"/>
                <a:ext cx="466728" cy="818636"/>
                <a:chOff x="1818382" y="2942618"/>
                <a:chExt cx="466728" cy="818636"/>
              </a:xfrm>
            </p:grpSpPr>
            <p:sp>
              <p:nvSpPr>
                <p:cNvPr id="1271" name="Google Shape;1271;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4" name="Google Shape;1274;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276" name="Google Shape;1276;p11"/>
          <p:cNvGrpSpPr/>
          <p:nvPr/>
        </p:nvGrpSpPr>
        <p:grpSpPr>
          <a:xfrm>
            <a:off x="2360233" y="30"/>
            <a:ext cx="495013" cy="706398"/>
            <a:chOff x="3961868" y="621833"/>
            <a:chExt cx="905291" cy="1291877"/>
          </a:xfrm>
        </p:grpSpPr>
        <p:grpSp>
          <p:nvGrpSpPr>
            <p:cNvPr id="1277" name="Google Shape;1277;p11"/>
            <p:cNvGrpSpPr/>
            <p:nvPr/>
          </p:nvGrpSpPr>
          <p:grpSpPr>
            <a:xfrm>
              <a:off x="3961868" y="1008419"/>
              <a:ext cx="905291" cy="905291"/>
              <a:chOff x="764100" y="3623300"/>
              <a:chExt cx="1046700" cy="1046700"/>
            </a:xfrm>
          </p:grpSpPr>
          <p:sp>
            <p:nvSpPr>
              <p:cNvPr id="1278" name="Google Shape;1278;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11"/>
            <p:cNvGrpSpPr/>
            <p:nvPr/>
          </p:nvGrpSpPr>
          <p:grpSpPr>
            <a:xfrm>
              <a:off x="4155315" y="621833"/>
              <a:ext cx="522826" cy="1099260"/>
              <a:chOff x="2447534" y="2604168"/>
              <a:chExt cx="478297" cy="1005636"/>
            </a:xfrm>
          </p:grpSpPr>
          <p:grpSp>
            <p:nvGrpSpPr>
              <p:cNvPr id="1281" name="Google Shape;1281;p11"/>
              <p:cNvGrpSpPr/>
              <p:nvPr/>
            </p:nvGrpSpPr>
            <p:grpSpPr>
              <a:xfrm>
                <a:off x="2447534" y="2604168"/>
                <a:ext cx="478297" cy="1005636"/>
                <a:chOff x="2447534" y="2604168"/>
                <a:chExt cx="478297" cy="1005636"/>
              </a:xfrm>
            </p:grpSpPr>
            <p:grpSp>
              <p:nvGrpSpPr>
                <p:cNvPr id="1282" name="Google Shape;1282;p11"/>
                <p:cNvGrpSpPr/>
                <p:nvPr/>
              </p:nvGrpSpPr>
              <p:grpSpPr>
                <a:xfrm>
                  <a:off x="2447534" y="2971595"/>
                  <a:ext cx="478297" cy="638209"/>
                  <a:chOff x="2447534" y="3081786"/>
                  <a:chExt cx="478297" cy="638209"/>
                </a:xfrm>
              </p:grpSpPr>
              <p:sp>
                <p:nvSpPr>
                  <p:cNvPr id="1283" name="Google Shape;1283;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86" name="Google Shape;1286;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288" name="Google Shape;1288;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289" name="Google Shape;1289;p11"/>
          <p:cNvGrpSpPr/>
          <p:nvPr/>
        </p:nvGrpSpPr>
        <p:grpSpPr>
          <a:xfrm>
            <a:off x="3034082" y="24"/>
            <a:ext cx="285882" cy="434231"/>
            <a:chOff x="5194218" y="621823"/>
            <a:chExt cx="522827" cy="794132"/>
          </a:xfrm>
        </p:grpSpPr>
        <p:grpSp>
          <p:nvGrpSpPr>
            <p:cNvPr id="1290" name="Google Shape;1290;p11"/>
            <p:cNvGrpSpPr/>
            <p:nvPr/>
          </p:nvGrpSpPr>
          <p:grpSpPr>
            <a:xfrm>
              <a:off x="5194218" y="893129"/>
              <a:ext cx="522827" cy="522827"/>
              <a:chOff x="764100" y="3623300"/>
              <a:chExt cx="1046700" cy="1046700"/>
            </a:xfrm>
          </p:grpSpPr>
          <p:sp>
            <p:nvSpPr>
              <p:cNvPr id="1291" name="Google Shape;1291;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11"/>
            <p:cNvGrpSpPr/>
            <p:nvPr/>
          </p:nvGrpSpPr>
          <p:grpSpPr>
            <a:xfrm>
              <a:off x="5371921" y="621823"/>
              <a:ext cx="182209" cy="655932"/>
              <a:chOff x="3305183" y="2722527"/>
              <a:chExt cx="166690" cy="600065"/>
            </a:xfrm>
          </p:grpSpPr>
          <p:grpSp>
            <p:nvGrpSpPr>
              <p:cNvPr id="1294" name="Google Shape;1294;p11"/>
              <p:cNvGrpSpPr/>
              <p:nvPr/>
            </p:nvGrpSpPr>
            <p:grpSpPr>
              <a:xfrm>
                <a:off x="3305183" y="2722527"/>
                <a:ext cx="166690" cy="600065"/>
                <a:chOff x="3305183" y="2722527"/>
                <a:chExt cx="166690" cy="600065"/>
              </a:xfrm>
            </p:grpSpPr>
            <p:grpSp>
              <p:nvGrpSpPr>
                <p:cNvPr id="1295" name="Google Shape;1295;p11"/>
                <p:cNvGrpSpPr/>
                <p:nvPr/>
              </p:nvGrpSpPr>
              <p:grpSpPr>
                <a:xfrm>
                  <a:off x="3305183" y="2971595"/>
                  <a:ext cx="166690" cy="350998"/>
                  <a:chOff x="3305183" y="3146560"/>
                  <a:chExt cx="166690" cy="350998"/>
                </a:xfrm>
              </p:grpSpPr>
              <p:sp>
                <p:nvSpPr>
                  <p:cNvPr id="1296" name="Google Shape;1296;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99" name="Google Shape;1299;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01" name="Google Shape;1301;p11"/>
          <p:cNvGrpSpPr/>
          <p:nvPr/>
        </p:nvGrpSpPr>
        <p:grpSpPr>
          <a:xfrm>
            <a:off x="4472482" y="42"/>
            <a:ext cx="470574" cy="1177689"/>
            <a:chOff x="7824797" y="870572"/>
            <a:chExt cx="860597" cy="2153783"/>
          </a:xfrm>
        </p:grpSpPr>
        <p:grpSp>
          <p:nvGrpSpPr>
            <p:cNvPr id="1302" name="Google Shape;1302;p11"/>
            <p:cNvGrpSpPr/>
            <p:nvPr/>
          </p:nvGrpSpPr>
          <p:grpSpPr>
            <a:xfrm>
              <a:off x="7824797" y="1891931"/>
              <a:ext cx="860597" cy="1132425"/>
              <a:chOff x="764100" y="3623300"/>
              <a:chExt cx="1046700" cy="1046700"/>
            </a:xfrm>
          </p:grpSpPr>
          <p:sp>
            <p:nvSpPr>
              <p:cNvPr id="1303" name="Google Shape;1303;p11"/>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1"/>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11"/>
            <p:cNvGrpSpPr/>
            <p:nvPr/>
          </p:nvGrpSpPr>
          <p:grpSpPr>
            <a:xfrm>
              <a:off x="8100547" y="870572"/>
              <a:ext cx="300376" cy="1935114"/>
              <a:chOff x="3792712" y="2051381"/>
              <a:chExt cx="274793" cy="1770299"/>
            </a:xfrm>
          </p:grpSpPr>
          <p:grpSp>
            <p:nvGrpSpPr>
              <p:cNvPr id="1306" name="Google Shape;1306;p11"/>
              <p:cNvGrpSpPr/>
              <p:nvPr/>
            </p:nvGrpSpPr>
            <p:grpSpPr>
              <a:xfrm>
                <a:off x="3792712" y="2051381"/>
                <a:ext cx="274793" cy="1770299"/>
                <a:chOff x="3792712" y="2051381"/>
                <a:chExt cx="274793" cy="1770299"/>
              </a:xfrm>
            </p:grpSpPr>
            <p:grpSp>
              <p:nvGrpSpPr>
                <p:cNvPr id="1307" name="Google Shape;1307;p11"/>
                <p:cNvGrpSpPr/>
                <p:nvPr/>
              </p:nvGrpSpPr>
              <p:grpSpPr>
                <a:xfrm>
                  <a:off x="3792712" y="2971595"/>
                  <a:ext cx="274793" cy="850085"/>
                  <a:chOff x="3792712" y="2879468"/>
                  <a:chExt cx="274793" cy="850085"/>
                </a:xfrm>
              </p:grpSpPr>
              <p:sp>
                <p:nvSpPr>
                  <p:cNvPr id="1308" name="Google Shape;1308;p11"/>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11"/>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11"/>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11" name="Google Shape;1311;p11"/>
                <p:cNvSpPr/>
                <p:nvPr/>
              </p:nvSpPr>
              <p:spPr>
                <a:xfrm>
                  <a:off x="3923176" y="2051381"/>
                  <a:ext cx="17700" cy="9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11"/>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19050" cap="rnd" cmpd="sng">
                <a:solidFill>
                  <a:schemeClr val="lt1"/>
                </a:solidFill>
                <a:prstDash val="solid"/>
                <a:round/>
                <a:headEnd type="none" w="med" len="med"/>
                <a:tailEnd type="none" w="med" len="med"/>
              </a:ln>
            </p:spPr>
          </p:sp>
          <p:sp>
            <p:nvSpPr>
              <p:cNvPr id="1313" name="Google Shape;1313;p11"/>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19050" cap="rnd" cmpd="sng">
                <a:solidFill>
                  <a:schemeClr val="lt1"/>
                </a:solidFill>
                <a:prstDash val="solid"/>
                <a:round/>
                <a:headEnd type="none" w="med" len="med"/>
                <a:tailEnd type="none" w="med" len="med"/>
              </a:ln>
            </p:spPr>
          </p:sp>
        </p:grpSp>
      </p:grpSp>
      <p:grpSp>
        <p:nvGrpSpPr>
          <p:cNvPr id="1314" name="Google Shape;1314;p11"/>
          <p:cNvGrpSpPr/>
          <p:nvPr/>
        </p:nvGrpSpPr>
        <p:grpSpPr>
          <a:xfrm>
            <a:off x="845998" y="42"/>
            <a:ext cx="572336" cy="917921"/>
            <a:chOff x="1192601" y="746213"/>
            <a:chExt cx="1046700" cy="1678715"/>
          </a:xfrm>
        </p:grpSpPr>
        <p:grpSp>
          <p:nvGrpSpPr>
            <p:cNvPr id="1315" name="Google Shape;1315;p11"/>
            <p:cNvGrpSpPr/>
            <p:nvPr/>
          </p:nvGrpSpPr>
          <p:grpSpPr>
            <a:xfrm>
              <a:off x="1192601" y="1378228"/>
              <a:ext cx="1046700" cy="1046700"/>
              <a:chOff x="764100" y="3623300"/>
              <a:chExt cx="1046700" cy="1046700"/>
            </a:xfrm>
          </p:grpSpPr>
          <p:sp>
            <p:nvSpPr>
              <p:cNvPr id="1316" name="Google Shape;131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11"/>
            <p:cNvGrpSpPr/>
            <p:nvPr/>
          </p:nvGrpSpPr>
          <p:grpSpPr>
            <a:xfrm>
              <a:off x="1417979" y="746213"/>
              <a:ext cx="580390" cy="1384973"/>
              <a:chOff x="522260" y="2632808"/>
              <a:chExt cx="530958" cy="1267014"/>
            </a:xfrm>
          </p:grpSpPr>
          <p:grpSp>
            <p:nvGrpSpPr>
              <p:cNvPr id="1319" name="Google Shape;1319;p11"/>
              <p:cNvGrpSpPr/>
              <p:nvPr/>
            </p:nvGrpSpPr>
            <p:grpSpPr>
              <a:xfrm>
                <a:off x="522260" y="2632808"/>
                <a:ext cx="530958" cy="1267014"/>
                <a:chOff x="522260" y="2632808"/>
                <a:chExt cx="530958" cy="1267014"/>
              </a:xfrm>
            </p:grpSpPr>
            <p:grpSp>
              <p:nvGrpSpPr>
                <p:cNvPr id="1320" name="Google Shape;1320;p11"/>
                <p:cNvGrpSpPr/>
                <p:nvPr/>
              </p:nvGrpSpPr>
              <p:grpSpPr>
                <a:xfrm>
                  <a:off x="522260" y="2971595"/>
                  <a:ext cx="530958" cy="928227"/>
                  <a:chOff x="522260" y="2971595"/>
                  <a:chExt cx="530958" cy="928227"/>
                </a:xfrm>
              </p:grpSpPr>
              <p:sp>
                <p:nvSpPr>
                  <p:cNvPr id="1321" name="Google Shape;132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5" name="Google Shape;132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327" name="Google Shape;1327;p11"/>
          <p:cNvGrpSpPr/>
          <p:nvPr/>
        </p:nvGrpSpPr>
        <p:grpSpPr>
          <a:xfrm>
            <a:off x="3480662" y="46"/>
            <a:ext cx="572336" cy="1051386"/>
            <a:chOff x="6010934" y="870580"/>
            <a:chExt cx="1046700" cy="1922797"/>
          </a:xfrm>
        </p:grpSpPr>
        <p:grpSp>
          <p:nvGrpSpPr>
            <p:cNvPr id="1328" name="Google Shape;1328;p11"/>
            <p:cNvGrpSpPr/>
            <p:nvPr/>
          </p:nvGrpSpPr>
          <p:grpSpPr>
            <a:xfrm>
              <a:off x="6010934" y="1746678"/>
              <a:ext cx="1046700" cy="1046700"/>
              <a:chOff x="764100" y="3623300"/>
              <a:chExt cx="1046700" cy="1046700"/>
            </a:xfrm>
          </p:grpSpPr>
          <p:sp>
            <p:nvSpPr>
              <p:cNvPr id="1329" name="Google Shape;132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11"/>
            <p:cNvGrpSpPr/>
            <p:nvPr/>
          </p:nvGrpSpPr>
          <p:grpSpPr>
            <a:xfrm>
              <a:off x="6308747" y="870580"/>
              <a:ext cx="441786" cy="1701306"/>
              <a:chOff x="1121941" y="2406098"/>
              <a:chExt cx="404159" cy="1556405"/>
            </a:xfrm>
          </p:grpSpPr>
          <p:grpSp>
            <p:nvGrpSpPr>
              <p:cNvPr id="1332" name="Google Shape;1332;p11"/>
              <p:cNvGrpSpPr/>
              <p:nvPr/>
            </p:nvGrpSpPr>
            <p:grpSpPr>
              <a:xfrm>
                <a:off x="1121941" y="2406098"/>
                <a:ext cx="404159" cy="1556405"/>
                <a:chOff x="1121941" y="2406098"/>
                <a:chExt cx="404159" cy="1556405"/>
              </a:xfrm>
            </p:grpSpPr>
            <p:grpSp>
              <p:nvGrpSpPr>
                <p:cNvPr id="1333" name="Google Shape;1333;p11"/>
                <p:cNvGrpSpPr/>
                <p:nvPr/>
              </p:nvGrpSpPr>
              <p:grpSpPr>
                <a:xfrm>
                  <a:off x="1121941" y="2971595"/>
                  <a:ext cx="404159" cy="990908"/>
                  <a:chOff x="1121941" y="2969319"/>
                  <a:chExt cx="404159" cy="990908"/>
                </a:xfrm>
              </p:grpSpPr>
              <p:sp>
                <p:nvSpPr>
                  <p:cNvPr id="1334" name="Google Shape;133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38" name="Google Shape;133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340" name="Google Shape;134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341" name="Google Shape;134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342" name="Google Shape;134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343" name="Google Shape;1343;p11"/>
          <p:cNvGrpSpPr/>
          <p:nvPr/>
        </p:nvGrpSpPr>
        <p:grpSpPr>
          <a:xfrm>
            <a:off x="588526" y="36"/>
            <a:ext cx="285882" cy="1099601"/>
            <a:chOff x="721731" y="746204"/>
            <a:chExt cx="522827" cy="2010974"/>
          </a:xfrm>
        </p:grpSpPr>
        <p:grpSp>
          <p:nvGrpSpPr>
            <p:cNvPr id="1344" name="Google Shape;1344;p11"/>
            <p:cNvGrpSpPr/>
            <p:nvPr/>
          </p:nvGrpSpPr>
          <p:grpSpPr>
            <a:xfrm>
              <a:off x="721731" y="2234351"/>
              <a:ext cx="522827" cy="522827"/>
              <a:chOff x="764100" y="3623300"/>
              <a:chExt cx="1046700" cy="1046700"/>
            </a:xfrm>
          </p:grpSpPr>
          <p:sp>
            <p:nvSpPr>
              <p:cNvPr id="1345" name="Google Shape;134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1"/>
            <p:cNvGrpSpPr/>
            <p:nvPr/>
          </p:nvGrpSpPr>
          <p:grpSpPr>
            <a:xfrm>
              <a:off x="892053" y="746204"/>
              <a:ext cx="182209" cy="1869993"/>
              <a:chOff x="3305183" y="1611869"/>
              <a:chExt cx="166690" cy="1710724"/>
            </a:xfrm>
          </p:grpSpPr>
          <p:grpSp>
            <p:nvGrpSpPr>
              <p:cNvPr id="1348" name="Google Shape;1348;p11"/>
              <p:cNvGrpSpPr/>
              <p:nvPr/>
            </p:nvGrpSpPr>
            <p:grpSpPr>
              <a:xfrm>
                <a:off x="3305183" y="1611869"/>
                <a:ext cx="166690" cy="1710724"/>
                <a:chOff x="3305183" y="1611869"/>
                <a:chExt cx="166690" cy="1710724"/>
              </a:xfrm>
            </p:grpSpPr>
            <p:grpSp>
              <p:nvGrpSpPr>
                <p:cNvPr id="1349" name="Google Shape;1349;p11"/>
                <p:cNvGrpSpPr/>
                <p:nvPr/>
              </p:nvGrpSpPr>
              <p:grpSpPr>
                <a:xfrm>
                  <a:off x="3305183" y="2971595"/>
                  <a:ext cx="166690" cy="350998"/>
                  <a:chOff x="3305183" y="3146560"/>
                  <a:chExt cx="166690" cy="350998"/>
                </a:xfrm>
              </p:grpSpPr>
              <p:sp>
                <p:nvSpPr>
                  <p:cNvPr id="1350" name="Google Shape;135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3" name="Google Shape;135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55" name="Google Shape;1355;p11"/>
          <p:cNvGrpSpPr/>
          <p:nvPr/>
        </p:nvGrpSpPr>
        <p:grpSpPr>
          <a:xfrm>
            <a:off x="5102111" y="14"/>
            <a:ext cx="222106" cy="963625"/>
            <a:chOff x="6176324" y="1765810"/>
            <a:chExt cx="466512" cy="2024421"/>
          </a:xfrm>
        </p:grpSpPr>
        <p:sp>
          <p:nvSpPr>
            <p:cNvPr id="1356" name="Google Shape;1356;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11"/>
          <p:cNvGrpSpPr/>
          <p:nvPr/>
        </p:nvGrpSpPr>
        <p:grpSpPr>
          <a:xfrm>
            <a:off x="6617222" y="118"/>
            <a:ext cx="222105" cy="594985"/>
            <a:chOff x="5578966" y="2874382"/>
            <a:chExt cx="406190" cy="1088121"/>
          </a:xfrm>
        </p:grpSpPr>
        <p:sp>
          <p:nvSpPr>
            <p:cNvPr id="1359" name="Google Shape;1359;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11"/>
          <p:cNvGrpSpPr/>
          <p:nvPr/>
        </p:nvGrpSpPr>
        <p:grpSpPr>
          <a:xfrm>
            <a:off x="7488315" y="81"/>
            <a:ext cx="255089" cy="1042043"/>
            <a:chOff x="6176324" y="1884520"/>
            <a:chExt cx="466512" cy="1905711"/>
          </a:xfrm>
        </p:grpSpPr>
        <p:sp>
          <p:nvSpPr>
            <p:cNvPr id="1362" name="Google Shape;1362;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11"/>
          <p:cNvGrpSpPr/>
          <p:nvPr/>
        </p:nvGrpSpPr>
        <p:grpSpPr>
          <a:xfrm>
            <a:off x="5436046" y="109"/>
            <a:ext cx="260580" cy="559437"/>
            <a:chOff x="6798998" y="2578195"/>
            <a:chExt cx="476555" cy="1023111"/>
          </a:xfrm>
        </p:grpSpPr>
        <p:sp>
          <p:nvSpPr>
            <p:cNvPr id="1365" name="Google Shape;1365;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11"/>
          <p:cNvGrpSpPr/>
          <p:nvPr/>
        </p:nvGrpSpPr>
        <p:grpSpPr>
          <a:xfrm>
            <a:off x="6050073" y="70"/>
            <a:ext cx="157683" cy="1169334"/>
            <a:chOff x="7883572" y="1683399"/>
            <a:chExt cx="288375" cy="2138505"/>
          </a:xfrm>
        </p:grpSpPr>
        <p:sp>
          <p:nvSpPr>
            <p:cNvPr id="1368" name="Google Shape;1368;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11"/>
          <p:cNvGrpSpPr/>
          <p:nvPr/>
        </p:nvGrpSpPr>
        <p:grpSpPr>
          <a:xfrm>
            <a:off x="5418641" y="92422"/>
            <a:ext cx="86284" cy="98813"/>
            <a:chOff x="3462796" y="2555878"/>
            <a:chExt cx="157798" cy="180711"/>
          </a:xfrm>
        </p:grpSpPr>
        <p:sp>
          <p:nvSpPr>
            <p:cNvPr id="1371" name="Google Shape;1371;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77" name="Google Shape;1377;p11"/>
          <p:cNvGrpSpPr/>
          <p:nvPr/>
        </p:nvGrpSpPr>
        <p:grpSpPr>
          <a:xfrm>
            <a:off x="6994325" y="638764"/>
            <a:ext cx="98645" cy="103922"/>
            <a:chOff x="3770248" y="2527300"/>
            <a:chExt cx="180404" cy="190055"/>
          </a:xfrm>
        </p:grpSpPr>
        <p:sp>
          <p:nvSpPr>
            <p:cNvPr id="1378" name="Google Shape;1378;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2" name="Google Shape;1382;p11"/>
          <p:cNvGrpSpPr/>
          <p:nvPr/>
        </p:nvGrpSpPr>
        <p:grpSpPr>
          <a:xfrm>
            <a:off x="8058300" y="904099"/>
            <a:ext cx="134058" cy="141230"/>
            <a:chOff x="3770248" y="2527300"/>
            <a:chExt cx="180404" cy="190055"/>
          </a:xfrm>
        </p:grpSpPr>
        <p:sp>
          <p:nvSpPr>
            <p:cNvPr id="1383" name="Google Shape;138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7" name="Google Shape;1387;p11"/>
          <p:cNvGrpSpPr/>
          <p:nvPr/>
        </p:nvGrpSpPr>
        <p:grpSpPr>
          <a:xfrm rot="5400000">
            <a:off x="7921199" y="266918"/>
            <a:ext cx="117260" cy="134268"/>
            <a:chOff x="3462796" y="2555878"/>
            <a:chExt cx="157798" cy="180711"/>
          </a:xfrm>
        </p:grpSpPr>
        <p:sp>
          <p:nvSpPr>
            <p:cNvPr id="1388" name="Google Shape;138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4" name="Google Shape;1394;p11"/>
          <p:cNvGrpSpPr/>
          <p:nvPr/>
        </p:nvGrpSpPr>
        <p:grpSpPr>
          <a:xfrm>
            <a:off x="5090998" y="711414"/>
            <a:ext cx="98645" cy="103922"/>
            <a:chOff x="3770248" y="2527300"/>
            <a:chExt cx="180404" cy="190055"/>
          </a:xfrm>
        </p:grpSpPr>
        <p:sp>
          <p:nvSpPr>
            <p:cNvPr id="1395" name="Google Shape;139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9" name="Google Shape;1399;p11"/>
          <p:cNvGrpSpPr/>
          <p:nvPr/>
        </p:nvGrpSpPr>
        <p:grpSpPr>
          <a:xfrm>
            <a:off x="6153388" y="34"/>
            <a:ext cx="572336" cy="1286416"/>
            <a:chOff x="2484475" y="746199"/>
            <a:chExt cx="1046700" cy="2352626"/>
          </a:xfrm>
        </p:grpSpPr>
        <p:sp>
          <p:nvSpPr>
            <p:cNvPr id="1400" name="Google Shape;1400;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11"/>
            <p:cNvGrpSpPr/>
            <p:nvPr/>
          </p:nvGrpSpPr>
          <p:grpSpPr>
            <a:xfrm>
              <a:off x="2769703" y="746199"/>
              <a:ext cx="510180" cy="2066757"/>
              <a:chOff x="1818382" y="1899501"/>
              <a:chExt cx="466728" cy="1890730"/>
            </a:xfrm>
          </p:grpSpPr>
          <p:grpSp>
            <p:nvGrpSpPr>
              <p:cNvPr id="1403" name="Google Shape;1403;p11"/>
              <p:cNvGrpSpPr/>
              <p:nvPr/>
            </p:nvGrpSpPr>
            <p:grpSpPr>
              <a:xfrm>
                <a:off x="1818382" y="2971595"/>
                <a:ext cx="466728" cy="818636"/>
                <a:chOff x="1818382" y="2942618"/>
                <a:chExt cx="466728" cy="818636"/>
              </a:xfrm>
            </p:grpSpPr>
            <p:sp>
              <p:nvSpPr>
                <p:cNvPr id="1404" name="Google Shape;1404;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7" name="Google Shape;1407;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409" name="Google Shape;1409;p11"/>
          <p:cNvGrpSpPr/>
          <p:nvPr/>
        </p:nvGrpSpPr>
        <p:grpSpPr>
          <a:xfrm>
            <a:off x="6961227" y="30"/>
            <a:ext cx="495013" cy="706398"/>
            <a:chOff x="3961868" y="621833"/>
            <a:chExt cx="905291" cy="1291877"/>
          </a:xfrm>
        </p:grpSpPr>
        <p:grpSp>
          <p:nvGrpSpPr>
            <p:cNvPr id="1410" name="Google Shape;1410;p11"/>
            <p:cNvGrpSpPr/>
            <p:nvPr/>
          </p:nvGrpSpPr>
          <p:grpSpPr>
            <a:xfrm>
              <a:off x="3961868" y="1008419"/>
              <a:ext cx="905291" cy="905291"/>
              <a:chOff x="764100" y="3623300"/>
              <a:chExt cx="1046700" cy="1046700"/>
            </a:xfrm>
          </p:grpSpPr>
          <p:sp>
            <p:nvSpPr>
              <p:cNvPr id="1411" name="Google Shape;1411;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11"/>
            <p:cNvGrpSpPr/>
            <p:nvPr/>
          </p:nvGrpSpPr>
          <p:grpSpPr>
            <a:xfrm>
              <a:off x="4155315" y="621833"/>
              <a:ext cx="522826" cy="1099260"/>
              <a:chOff x="2447534" y="2604168"/>
              <a:chExt cx="478297" cy="1005636"/>
            </a:xfrm>
          </p:grpSpPr>
          <p:grpSp>
            <p:nvGrpSpPr>
              <p:cNvPr id="1414" name="Google Shape;1414;p11"/>
              <p:cNvGrpSpPr/>
              <p:nvPr/>
            </p:nvGrpSpPr>
            <p:grpSpPr>
              <a:xfrm>
                <a:off x="2447534" y="2604168"/>
                <a:ext cx="478297" cy="1005636"/>
                <a:chOff x="2447534" y="2604168"/>
                <a:chExt cx="478297" cy="1005636"/>
              </a:xfrm>
            </p:grpSpPr>
            <p:grpSp>
              <p:nvGrpSpPr>
                <p:cNvPr id="1415" name="Google Shape;1415;p11"/>
                <p:cNvGrpSpPr/>
                <p:nvPr/>
              </p:nvGrpSpPr>
              <p:grpSpPr>
                <a:xfrm>
                  <a:off x="2447534" y="2971595"/>
                  <a:ext cx="478297" cy="638209"/>
                  <a:chOff x="2447534" y="3081786"/>
                  <a:chExt cx="478297" cy="638209"/>
                </a:xfrm>
              </p:grpSpPr>
              <p:sp>
                <p:nvSpPr>
                  <p:cNvPr id="1416" name="Google Shape;1416;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19" name="Google Shape;1419;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421" name="Google Shape;1421;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422" name="Google Shape;1422;p11"/>
          <p:cNvGrpSpPr/>
          <p:nvPr/>
        </p:nvGrpSpPr>
        <p:grpSpPr>
          <a:xfrm>
            <a:off x="7635076" y="24"/>
            <a:ext cx="285882" cy="434231"/>
            <a:chOff x="5194218" y="621823"/>
            <a:chExt cx="522827" cy="794132"/>
          </a:xfrm>
        </p:grpSpPr>
        <p:grpSp>
          <p:nvGrpSpPr>
            <p:cNvPr id="1423" name="Google Shape;1423;p11"/>
            <p:cNvGrpSpPr/>
            <p:nvPr/>
          </p:nvGrpSpPr>
          <p:grpSpPr>
            <a:xfrm>
              <a:off x="5194218" y="893129"/>
              <a:ext cx="522827" cy="522827"/>
              <a:chOff x="764100" y="3623300"/>
              <a:chExt cx="1046700" cy="1046700"/>
            </a:xfrm>
          </p:grpSpPr>
          <p:sp>
            <p:nvSpPr>
              <p:cNvPr id="1424" name="Google Shape;1424;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11"/>
            <p:cNvGrpSpPr/>
            <p:nvPr/>
          </p:nvGrpSpPr>
          <p:grpSpPr>
            <a:xfrm>
              <a:off x="5371921" y="621823"/>
              <a:ext cx="182209" cy="655932"/>
              <a:chOff x="3305183" y="2722527"/>
              <a:chExt cx="166690" cy="600065"/>
            </a:xfrm>
          </p:grpSpPr>
          <p:grpSp>
            <p:nvGrpSpPr>
              <p:cNvPr id="1427" name="Google Shape;1427;p11"/>
              <p:cNvGrpSpPr/>
              <p:nvPr/>
            </p:nvGrpSpPr>
            <p:grpSpPr>
              <a:xfrm>
                <a:off x="3305183" y="2722527"/>
                <a:ext cx="166690" cy="600065"/>
                <a:chOff x="3305183" y="2722527"/>
                <a:chExt cx="166690" cy="600065"/>
              </a:xfrm>
            </p:grpSpPr>
            <p:grpSp>
              <p:nvGrpSpPr>
                <p:cNvPr id="1428" name="Google Shape;1428;p11"/>
                <p:cNvGrpSpPr/>
                <p:nvPr/>
              </p:nvGrpSpPr>
              <p:grpSpPr>
                <a:xfrm>
                  <a:off x="3305183" y="2971595"/>
                  <a:ext cx="166690" cy="350998"/>
                  <a:chOff x="3305183" y="3146560"/>
                  <a:chExt cx="166690" cy="350998"/>
                </a:xfrm>
              </p:grpSpPr>
              <p:sp>
                <p:nvSpPr>
                  <p:cNvPr id="1429" name="Google Shape;1429;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32" name="Google Shape;1432;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434" name="Google Shape;1434;p11"/>
          <p:cNvGrpSpPr/>
          <p:nvPr/>
        </p:nvGrpSpPr>
        <p:grpSpPr>
          <a:xfrm>
            <a:off x="5446992" y="42"/>
            <a:ext cx="572336" cy="917921"/>
            <a:chOff x="1192601" y="746213"/>
            <a:chExt cx="1046700" cy="1678715"/>
          </a:xfrm>
        </p:grpSpPr>
        <p:grpSp>
          <p:nvGrpSpPr>
            <p:cNvPr id="1435" name="Google Shape;1435;p11"/>
            <p:cNvGrpSpPr/>
            <p:nvPr/>
          </p:nvGrpSpPr>
          <p:grpSpPr>
            <a:xfrm>
              <a:off x="1192601" y="1378228"/>
              <a:ext cx="1046700" cy="1046700"/>
              <a:chOff x="764100" y="3623300"/>
              <a:chExt cx="1046700" cy="1046700"/>
            </a:xfrm>
          </p:grpSpPr>
          <p:sp>
            <p:nvSpPr>
              <p:cNvPr id="1436" name="Google Shape;143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11"/>
            <p:cNvGrpSpPr/>
            <p:nvPr/>
          </p:nvGrpSpPr>
          <p:grpSpPr>
            <a:xfrm>
              <a:off x="1417979" y="746213"/>
              <a:ext cx="580390" cy="1384973"/>
              <a:chOff x="522260" y="2632808"/>
              <a:chExt cx="530958" cy="1267014"/>
            </a:xfrm>
          </p:grpSpPr>
          <p:grpSp>
            <p:nvGrpSpPr>
              <p:cNvPr id="1439" name="Google Shape;1439;p11"/>
              <p:cNvGrpSpPr/>
              <p:nvPr/>
            </p:nvGrpSpPr>
            <p:grpSpPr>
              <a:xfrm>
                <a:off x="522260" y="2632808"/>
                <a:ext cx="530958" cy="1267014"/>
                <a:chOff x="522260" y="2632808"/>
                <a:chExt cx="530958" cy="1267014"/>
              </a:xfrm>
            </p:grpSpPr>
            <p:grpSp>
              <p:nvGrpSpPr>
                <p:cNvPr id="1440" name="Google Shape;1440;p11"/>
                <p:cNvGrpSpPr/>
                <p:nvPr/>
              </p:nvGrpSpPr>
              <p:grpSpPr>
                <a:xfrm>
                  <a:off x="522260" y="2971595"/>
                  <a:ext cx="530958" cy="928227"/>
                  <a:chOff x="522260" y="2971595"/>
                  <a:chExt cx="530958" cy="928227"/>
                </a:xfrm>
              </p:grpSpPr>
              <p:sp>
                <p:nvSpPr>
                  <p:cNvPr id="1441" name="Google Shape;144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45" name="Google Shape;144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447" name="Google Shape;1447;p11"/>
          <p:cNvGrpSpPr/>
          <p:nvPr/>
        </p:nvGrpSpPr>
        <p:grpSpPr>
          <a:xfrm>
            <a:off x="8081656" y="46"/>
            <a:ext cx="572336" cy="1051386"/>
            <a:chOff x="6010934" y="870580"/>
            <a:chExt cx="1046700" cy="1922797"/>
          </a:xfrm>
        </p:grpSpPr>
        <p:grpSp>
          <p:nvGrpSpPr>
            <p:cNvPr id="1448" name="Google Shape;1448;p11"/>
            <p:cNvGrpSpPr/>
            <p:nvPr/>
          </p:nvGrpSpPr>
          <p:grpSpPr>
            <a:xfrm>
              <a:off x="6010934" y="1746678"/>
              <a:ext cx="1046700" cy="1046700"/>
              <a:chOff x="764100" y="3623300"/>
              <a:chExt cx="1046700" cy="1046700"/>
            </a:xfrm>
          </p:grpSpPr>
          <p:sp>
            <p:nvSpPr>
              <p:cNvPr id="1449" name="Google Shape;144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11"/>
            <p:cNvGrpSpPr/>
            <p:nvPr/>
          </p:nvGrpSpPr>
          <p:grpSpPr>
            <a:xfrm>
              <a:off x="6308747" y="870580"/>
              <a:ext cx="441786" cy="1701306"/>
              <a:chOff x="1121941" y="2406098"/>
              <a:chExt cx="404159" cy="1556405"/>
            </a:xfrm>
          </p:grpSpPr>
          <p:grpSp>
            <p:nvGrpSpPr>
              <p:cNvPr id="1452" name="Google Shape;1452;p11"/>
              <p:cNvGrpSpPr/>
              <p:nvPr/>
            </p:nvGrpSpPr>
            <p:grpSpPr>
              <a:xfrm>
                <a:off x="1121941" y="2406098"/>
                <a:ext cx="404159" cy="1556405"/>
                <a:chOff x="1121941" y="2406098"/>
                <a:chExt cx="404159" cy="1556405"/>
              </a:xfrm>
            </p:grpSpPr>
            <p:grpSp>
              <p:nvGrpSpPr>
                <p:cNvPr id="1453" name="Google Shape;1453;p11"/>
                <p:cNvGrpSpPr/>
                <p:nvPr/>
              </p:nvGrpSpPr>
              <p:grpSpPr>
                <a:xfrm>
                  <a:off x="1121941" y="2971595"/>
                  <a:ext cx="404159" cy="990908"/>
                  <a:chOff x="1121941" y="2969319"/>
                  <a:chExt cx="404159" cy="990908"/>
                </a:xfrm>
              </p:grpSpPr>
              <p:sp>
                <p:nvSpPr>
                  <p:cNvPr id="1454" name="Google Shape;145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8" name="Google Shape;145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460" name="Google Shape;146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461" name="Google Shape;146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462" name="Google Shape;146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463" name="Google Shape;1463;p11"/>
          <p:cNvGrpSpPr/>
          <p:nvPr/>
        </p:nvGrpSpPr>
        <p:grpSpPr>
          <a:xfrm>
            <a:off x="5189520" y="36"/>
            <a:ext cx="285882" cy="1099601"/>
            <a:chOff x="721731" y="746204"/>
            <a:chExt cx="522827" cy="2010974"/>
          </a:xfrm>
        </p:grpSpPr>
        <p:grpSp>
          <p:nvGrpSpPr>
            <p:cNvPr id="1464" name="Google Shape;1464;p11"/>
            <p:cNvGrpSpPr/>
            <p:nvPr/>
          </p:nvGrpSpPr>
          <p:grpSpPr>
            <a:xfrm>
              <a:off x="721731" y="2234351"/>
              <a:ext cx="522827" cy="522827"/>
              <a:chOff x="764100" y="3623300"/>
              <a:chExt cx="1046700" cy="1046700"/>
            </a:xfrm>
          </p:grpSpPr>
          <p:sp>
            <p:nvSpPr>
              <p:cNvPr id="1465" name="Google Shape;146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11"/>
            <p:cNvGrpSpPr/>
            <p:nvPr/>
          </p:nvGrpSpPr>
          <p:grpSpPr>
            <a:xfrm>
              <a:off x="892053" y="746204"/>
              <a:ext cx="182209" cy="1869993"/>
              <a:chOff x="3305183" y="1611869"/>
              <a:chExt cx="166690" cy="1710724"/>
            </a:xfrm>
          </p:grpSpPr>
          <p:grpSp>
            <p:nvGrpSpPr>
              <p:cNvPr id="1468" name="Google Shape;1468;p11"/>
              <p:cNvGrpSpPr/>
              <p:nvPr/>
            </p:nvGrpSpPr>
            <p:grpSpPr>
              <a:xfrm>
                <a:off x="3305183" y="1611869"/>
                <a:ext cx="166690" cy="1710724"/>
                <a:chOff x="3305183" y="1611869"/>
                <a:chExt cx="166690" cy="1710724"/>
              </a:xfrm>
            </p:grpSpPr>
            <p:grpSp>
              <p:nvGrpSpPr>
                <p:cNvPr id="1469" name="Google Shape;1469;p11"/>
                <p:cNvGrpSpPr/>
                <p:nvPr/>
              </p:nvGrpSpPr>
              <p:grpSpPr>
                <a:xfrm>
                  <a:off x="3305183" y="2971595"/>
                  <a:ext cx="166690" cy="350998"/>
                  <a:chOff x="3305183" y="3146560"/>
                  <a:chExt cx="166690" cy="350998"/>
                </a:xfrm>
              </p:grpSpPr>
              <p:sp>
                <p:nvSpPr>
                  <p:cNvPr id="1470" name="Google Shape;147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3" name="Google Shape;147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Color background">
  <p:cSld name="BLANK_1_1">
    <p:bg>
      <p:bgPr>
        <a:solidFill>
          <a:schemeClr val="accent2"/>
        </a:solidFill>
        <a:effectLst/>
      </p:bgPr>
    </p:bg>
    <p:spTree>
      <p:nvGrpSpPr>
        <p:cNvPr id="1" name="Shape 1475"/>
        <p:cNvGrpSpPr/>
        <p:nvPr/>
      </p:nvGrpSpPr>
      <p:grpSpPr>
        <a:xfrm>
          <a:off x="0" y="0"/>
          <a:ext cx="0" cy="0"/>
          <a:chOff x="0" y="0"/>
          <a:chExt cx="0" cy="0"/>
        </a:xfrm>
      </p:grpSpPr>
      <p:sp>
        <p:nvSpPr>
          <p:cNvPr id="1476" name="Google Shape;1476;p12"/>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1477" name="Google Shape;1477;p12"/>
          <p:cNvGrpSpPr/>
          <p:nvPr/>
        </p:nvGrpSpPr>
        <p:grpSpPr>
          <a:xfrm>
            <a:off x="7374896" y="4521435"/>
            <a:ext cx="230809" cy="243156"/>
            <a:chOff x="3770248" y="2527300"/>
            <a:chExt cx="180404" cy="190055"/>
          </a:xfrm>
        </p:grpSpPr>
        <p:sp>
          <p:nvSpPr>
            <p:cNvPr id="1478" name="Google Shape;1478;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2" name="Google Shape;1482;p12"/>
          <p:cNvGrpSpPr/>
          <p:nvPr/>
        </p:nvGrpSpPr>
        <p:grpSpPr>
          <a:xfrm>
            <a:off x="8747492" y="2424502"/>
            <a:ext cx="230809" cy="243156"/>
            <a:chOff x="3770248" y="2527300"/>
            <a:chExt cx="180404" cy="190055"/>
          </a:xfrm>
        </p:grpSpPr>
        <p:sp>
          <p:nvSpPr>
            <p:cNvPr id="1483" name="Google Shape;1483;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7" name="Google Shape;1487;p12"/>
          <p:cNvGrpSpPr/>
          <p:nvPr/>
        </p:nvGrpSpPr>
        <p:grpSpPr>
          <a:xfrm rot="5400000">
            <a:off x="8655377" y="3665221"/>
            <a:ext cx="201871" cy="231166"/>
            <a:chOff x="3462796" y="2555878"/>
            <a:chExt cx="157798" cy="180711"/>
          </a:xfrm>
        </p:grpSpPr>
        <p:sp>
          <p:nvSpPr>
            <p:cNvPr id="1488" name="Google Shape;1488;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4" name="Google Shape;1494;p12"/>
          <p:cNvGrpSpPr/>
          <p:nvPr/>
        </p:nvGrpSpPr>
        <p:grpSpPr>
          <a:xfrm rot="-2700000">
            <a:off x="8038130" y="1128089"/>
            <a:ext cx="169840" cy="178926"/>
            <a:chOff x="3770248" y="2527300"/>
            <a:chExt cx="180404" cy="190055"/>
          </a:xfrm>
        </p:grpSpPr>
        <p:sp>
          <p:nvSpPr>
            <p:cNvPr id="1495" name="Google Shape;1495;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9" name="Google Shape;1499;p12"/>
          <p:cNvGrpSpPr/>
          <p:nvPr/>
        </p:nvGrpSpPr>
        <p:grpSpPr>
          <a:xfrm>
            <a:off x="6800134" y="23"/>
            <a:ext cx="985363" cy="1665685"/>
            <a:chOff x="2484475" y="1329455"/>
            <a:chExt cx="1046700" cy="1769370"/>
          </a:xfrm>
        </p:grpSpPr>
        <p:sp>
          <p:nvSpPr>
            <p:cNvPr id="1500" name="Google Shape;1500;p1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2" name="Google Shape;1502;p12"/>
            <p:cNvGrpSpPr/>
            <p:nvPr/>
          </p:nvGrpSpPr>
          <p:grpSpPr>
            <a:xfrm>
              <a:off x="2769703" y="1329455"/>
              <a:ext cx="510180" cy="1483501"/>
              <a:chOff x="1818382" y="2433081"/>
              <a:chExt cx="466728" cy="1357150"/>
            </a:xfrm>
          </p:grpSpPr>
          <p:grpSp>
            <p:nvGrpSpPr>
              <p:cNvPr id="1503" name="Google Shape;1503;p12"/>
              <p:cNvGrpSpPr/>
              <p:nvPr/>
            </p:nvGrpSpPr>
            <p:grpSpPr>
              <a:xfrm>
                <a:off x="1818382" y="2971595"/>
                <a:ext cx="466728" cy="818636"/>
                <a:chOff x="1818382" y="2942618"/>
                <a:chExt cx="466728" cy="818636"/>
              </a:xfrm>
            </p:grpSpPr>
            <p:sp>
              <p:nvSpPr>
                <p:cNvPr id="1504" name="Google Shape;1504;p1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1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1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7" name="Google Shape;1507;p12"/>
              <p:cNvSpPr/>
              <p:nvPr/>
            </p:nvSpPr>
            <p:spPr>
              <a:xfrm>
                <a:off x="2046046" y="2433081"/>
                <a:ext cx="17700" cy="54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8" name="Google Shape;1508;p12"/>
          <p:cNvGrpSpPr/>
          <p:nvPr/>
        </p:nvGrpSpPr>
        <p:grpSpPr>
          <a:xfrm>
            <a:off x="8330194" y="1"/>
            <a:ext cx="852241" cy="2239549"/>
            <a:chOff x="3961868" y="-465246"/>
            <a:chExt cx="905291" cy="2378956"/>
          </a:xfrm>
        </p:grpSpPr>
        <p:grpSp>
          <p:nvGrpSpPr>
            <p:cNvPr id="1509" name="Google Shape;1509;p12"/>
            <p:cNvGrpSpPr/>
            <p:nvPr/>
          </p:nvGrpSpPr>
          <p:grpSpPr>
            <a:xfrm>
              <a:off x="3961868" y="1008419"/>
              <a:ext cx="905291" cy="905291"/>
              <a:chOff x="764100" y="3623300"/>
              <a:chExt cx="1046700" cy="1046700"/>
            </a:xfrm>
          </p:grpSpPr>
          <p:sp>
            <p:nvSpPr>
              <p:cNvPr id="1510" name="Google Shape;151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12"/>
            <p:cNvGrpSpPr/>
            <p:nvPr/>
          </p:nvGrpSpPr>
          <p:grpSpPr>
            <a:xfrm>
              <a:off x="4155315" y="-465246"/>
              <a:ext cx="522826" cy="2186340"/>
              <a:chOff x="2447534" y="1609676"/>
              <a:chExt cx="478297" cy="2000128"/>
            </a:xfrm>
          </p:grpSpPr>
          <p:grpSp>
            <p:nvGrpSpPr>
              <p:cNvPr id="1513" name="Google Shape;1513;p12"/>
              <p:cNvGrpSpPr/>
              <p:nvPr/>
            </p:nvGrpSpPr>
            <p:grpSpPr>
              <a:xfrm>
                <a:off x="2447534" y="2971595"/>
                <a:ext cx="478297" cy="638209"/>
                <a:chOff x="2447534" y="3081786"/>
                <a:chExt cx="478297" cy="638209"/>
              </a:xfrm>
            </p:grpSpPr>
            <p:sp>
              <p:nvSpPr>
                <p:cNvPr id="1514" name="Google Shape;1514;p1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1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1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17" name="Google Shape;1517;p12"/>
              <p:cNvSpPr/>
              <p:nvPr/>
            </p:nvSpPr>
            <p:spPr>
              <a:xfrm>
                <a:off x="2675605" y="1609676"/>
                <a:ext cx="17700" cy="136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8" name="Google Shape;1518;p12"/>
          <p:cNvGrpSpPr/>
          <p:nvPr/>
        </p:nvGrpSpPr>
        <p:grpSpPr>
          <a:xfrm>
            <a:off x="7811773" y="19"/>
            <a:ext cx="492189" cy="1147268"/>
            <a:chOff x="5194218" y="197272"/>
            <a:chExt cx="522827" cy="1218683"/>
          </a:xfrm>
        </p:grpSpPr>
        <p:grpSp>
          <p:nvGrpSpPr>
            <p:cNvPr id="1519" name="Google Shape;1519;p12"/>
            <p:cNvGrpSpPr/>
            <p:nvPr/>
          </p:nvGrpSpPr>
          <p:grpSpPr>
            <a:xfrm>
              <a:off x="5194218" y="893129"/>
              <a:ext cx="522827" cy="522827"/>
              <a:chOff x="764100" y="3623300"/>
              <a:chExt cx="1046700" cy="1046700"/>
            </a:xfrm>
          </p:grpSpPr>
          <p:sp>
            <p:nvSpPr>
              <p:cNvPr id="1520" name="Google Shape;152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12"/>
            <p:cNvGrpSpPr/>
            <p:nvPr/>
          </p:nvGrpSpPr>
          <p:grpSpPr>
            <a:xfrm>
              <a:off x="5371921" y="197272"/>
              <a:ext cx="182209" cy="1080483"/>
              <a:chOff x="3305183" y="2334136"/>
              <a:chExt cx="166690" cy="988457"/>
            </a:xfrm>
          </p:grpSpPr>
          <p:grpSp>
            <p:nvGrpSpPr>
              <p:cNvPr id="1523" name="Google Shape;1523;p12"/>
              <p:cNvGrpSpPr/>
              <p:nvPr/>
            </p:nvGrpSpPr>
            <p:grpSpPr>
              <a:xfrm>
                <a:off x="3305183" y="2971595"/>
                <a:ext cx="166690" cy="350998"/>
                <a:chOff x="3305183" y="3146560"/>
                <a:chExt cx="166690" cy="350998"/>
              </a:xfrm>
            </p:grpSpPr>
            <p:sp>
              <p:nvSpPr>
                <p:cNvPr id="1524" name="Google Shape;1524;p1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1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1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27" name="Google Shape;1527;p12"/>
              <p:cNvSpPr/>
              <p:nvPr/>
            </p:nvSpPr>
            <p:spPr>
              <a:xfrm>
                <a:off x="3375892" y="2334136"/>
                <a:ext cx="17700" cy="64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12"/>
          <p:cNvGrpSpPr/>
          <p:nvPr/>
        </p:nvGrpSpPr>
        <p:grpSpPr>
          <a:xfrm>
            <a:off x="8018879" y="0"/>
            <a:ext cx="810166" cy="3722093"/>
            <a:chOff x="7824797" y="-929429"/>
            <a:chExt cx="860597" cy="3953785"/>
          </a:xfrm>
        </p:grpSpPr>
        <p:grpSp>
          <p:nvGrpSpPr>
            <p:cNvPr id="1529" name="Google Shape;1529;p12"/>
            <p:cNvGrpSpPr/>
            <p:nvPr/>
          </p:nvGrpSpPr>
          <p:grpSpPr>
            <a:xfrm>
              <a:off x="7824797" y="1891931"/>
              <a:ext cx="860597" cy="1132425"/>
              <a:chOff x="764100" y="3623300"/>
              <a:chExt cx="1046700" cy="1046700"/>
            </a:xfrm>
          </p:grpSpPr>
          <p:sp>
            <p:nvSpPr>
              <p:cNvPr id="1530" name="Google Shape;153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12"/>
            <p:cNvGrpSpPr/>
            <p:nvPr/>
          </p:nvGrpSpPr>
          <p:grpSpPr>
            <a:xfrm>
              <a:off x="8100547" y="-929429"/>
              <a:ext cx="300376" cy="3735115"/>
              <a:chOff x="3792712" y="404687"/>
              <a:chExt cx="274793" cy="3416993"/>
            </a:xfrm>
          </p:grpSpPr>
          <p:grpSp>
            <p:nvGrpSpPr>
              <p:cNvPr id="1533" name="Google Shape;1533;p12"/>
              <p:cNvGrpSpPr/>
              <p:nvPr/>
            </p:nvGrpSpPr>
            <p:grpSpPr>
              <a:xfrm>
                <a:off x="3792712" y="2971595"/>
                <a:ext cx="274793" cy="850085"/>
                <a:chOff x="3792712" y="2879468"/>
                <a:chExt cx="274793" cy="850085"/>
              </a:xfrm>
            </p:grpSpPr>
            <p:sp>
              <p:nvSpPr>
                <p:cNvPr id="1534" name="Google Shape;1534;p1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1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1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37" name="Google Shape;1537;p12"/>
              <p:cNvSpPr/>
              <p:nvPr/>
            </p:nvSpPr>
            <p:spPr>
              <a:xfrm>
                <a:off x="3923177" y="404687"/>
                <a:ext cx="17700" cy="257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8" name="Google Shape;1538;p12"/>
          <p:cNvGrpSpPr/>
          <p:nvPr/>
        </p:nvGrpSpPr>
        <p:grpSpPr>
          <a:xfrm>
            <a:off x="7260997" y="0"/>
            <a:ext cx="985363" cy="4610929"/>
            <a:chOff x="1192601" y="-2473021"/>
            <a:chExt cx="1046700" cy="4897949"/>
          </a:xfrm>
        </p:grpSpPr>
        <p:grpSp>
          <p:nvGrpSpPr>
            <p:cNvPr id="1539" name="Google Shape;1539;p12"/>
            <p:cNvGrpSpPr/>
            <p:nvPr/>
          </p:nvGrpSpPr>
          <p:grpSpPr>
            <a:xfrm>
              <a:off x="1192601" y="1378228"/>
              <a:ext cx="1046700" cy="1046700"/>
              <a:chOff x="764100" y="3623300"/>
              <a:chExt cx="1046700" cy="1046700"/>
            </a:xfrm>
          </p:grpSpPr>
          <p:sp>
            <p:nvSpPr>
              <p:cNvPr id="1540" name="Google Shape;154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12"/>
            <p:cNvGrpSpPr/>
            <p:nvPr/>
          </p:nvGrpSpPr>
          <p:grpSpPr>
            <a:xfrm>
              <a:off x="1417979" y="-2473021"/>
              <a:ext cx="580390" cy="4604206"/>
              <a:chOff x="522260" y="-312241"/>
              <a:chExt cx="530958" cy="4212063"/>
            </a:xfrm>
          </p:grpSpPr>
          <p:grpSp>
            <p:nvGrpSpPr>
              <p:cNvPr id="1543" name="Google Shape;1543;p12"/>
              <p:cNvGrpSpPr/>
              <p:nvPr/>
            </p:nvGrpSpPr>
            <p:grpSpPr>
              <a:xfrm>
                <a:off x="522260" y="2971595"/>
                <a:ext cx="530958" cy="928227"/>
                <a:chOff x="522260" y="2971595"/>
                <a:chExt cx="530958" cy="928227"/>
              </a:xfrm>
            </p:grpSpPr>
            <p:sp>
              <p:nvSpPr>
                <p:cNvPr id="1544" name="Google Shape;1544;p1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1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1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1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8" name="Google Shape;1548;p12"/>
              <p:cNvSpPr/>
              <p:nvPr/>
            </p:nvSpPr>
            <p:spPr>
              <a:xfrm>
                <a:off x="786930" y="-312241"/>
                <a:ext cx="17700" cy="329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9" name="Google Shape;1549;p12"/>
          <p:cNvGrpSpPr/>
          <p:nvPr/>
        </p:nvGrpSpPr>
        <p:grpSpPr>
          <a:xfrm>
            <a:off x="7310064" y="1807216"/>
            <a:ext cx="148551" cy="170121"/>
            <a:chOff x="3462796" y="2555878"/>
            <a:chExt cx="157798" cy="180711"/>
          </a:xfrm>
        </p:grpSpPr>
        <p:sp>
          <p:nvSpPr>
            <p:cNvPr id="1550" name="Google Shape;1550;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6" name="Google Shape;1556;p12"/>
          <p:cNvGrpSpPr/>
          <p:nvPr/>
        </p:nvGrpSpPr>
        <p:grpSpPr>
          <a:xfrm>
            <a:off x="6425530" y="0"/>
            <a:ext cx="985363" cy="3010692"/>
            <a:chOff x="6010934" y="-404723"/>
            <a:chExt cx="1046700" cy="3198101"/>
          </a:xfrm>
        </p:grpSpPr>
        <p:grpSp>
          <p:nvGrpSpPr>
            <p:cNvPr id="1557" name="Google Shape;1557;p12"/>
            <p:cNvGrpSpPr/>
            <p:nvPr/>
          </p:nvGrpSpPr>
          <p:grpSpPr>
            <a:xfrm>
              <a:off x="6010934" y="1746678"/>
              <a:ext cx="1046700" cy="1046700"/>
              <a:chOff x="764100" y="3623300"/>
              <a:chExt cx="1046700" cy="1046700"/>
            </a:xfrm>
          </p:grpSpPr>
          <p:sp>
            <p:nvSpPr>
              <p:cNvPr id="1558" name="Google Shape;1558;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12"/>
            <p:cNvGrpSpPr/>
            <p:nvPr/>
          </p:nvGrpSpPr>
          <p:grpSpPr>
            <a:xfrm>
              <a:off x="6308747" y="-404723"/>
              <a:ext cx="441786" cy="2976610"/>
              <a:chOff x="1121941" y="1239413"/>
              <a:chExt cx="404159" cy="2723090"/>
            </a:xfrm>
          </p:grpSpPr>
          <p:sp>
            <p:nvSpPr>
              <p:cNvPr id="1561" name="Google Shape;1561;p12"/>
              <p:cNvSpPr/>
              <p:nvPr/>
            </p:nvSpPr>
            <p:spPr>
              <a:xfrm>
                <a:off x="1308652" y="1239413"/>
                <a:ext cx="17700" cy="173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12"/>
              <p:cNvGrpSpPr/>
              <p:nvPr/>
            </p:nvGrpSpPr>
            <p:grpSpPr>
              <a:xfrm>
                <a:off x="1121941" y="2971595"/>
                <a:ext cx="404159" cy="990908"/>
                <a:chOff x="1121941" y="2969319"/>
                <a:chExt cx="404159" cy="990908"/>
              </a:xfrm>
            </p:grpSpPr>
            <p:sp>
              <p:nvSpPr>
                <p:cNvPr id="1563" name="Google Shape;1563;p1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1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1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1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561639" y="0"/>
            <a:ext cx="406192" cy="3254913"/>
            <a:chOff x="6176324" y="51530"/>
            <a:chExt cx="466512" cy="3738701"/>
          </a:xfrm>
        </p:grpSpPr>
        <p:sp>
          <p:nvSpPr>
            <p:cNvPr id="11" name="Google Shape;11;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00725" y="51530"/>
              <a:ext cx="17700" cy="29235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7060395" y="1"/>
            <a:ext cx="514087" cy="1914307"/>
            <a:chOff x="4897958" y="1976913"/>
            <a:chExt cx="514087" cy="1914307"/>
          </a:xfrm>
        </p:grpSpPr>
        <p:sp>
          <p:nvSpPr>
            <p:cNvPr id="14" name="Google Shape;14;p2"/>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5157463" y="1976913"/>
              <a:ext cx="17700" cy="998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332641" y="-8"/>
            <a:ext cx="406190" cy="1834361"/>
            <a:chOff x="5578966" y="2128142"/>
            <a:chExt cx="406190" cy="1834361"/>
          </a:xfrm>
        </p:grpSpPr>
        <p:sp>
          <p:nvSpPr>
            <p:cNvPr id="17" name="Google Shape;17;p2"/>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774600" y="2128142"/>
              <a:ext cx="17700" cy="846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4925761" y="-4"/>
            <a:ext cx="466512" cy="2651935"/>
            <a:chOff x="6176324" y="1138296"/>
            <a:chExt cx="466512" cy="2651935"/>
          </a:xfrm>
        </p:grpSpPr>
        <p:sp>
          <p:nvSpPr>
            <p:cNvPr id="20" name="Google Shape;20;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6400713" y="1138296"/>
              <a:ext cx="17700" cy="18366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1172323" y="1"/>
            <a:ext cx="476555" cy="1769343"/>
            <a:chOff x="6798998" y="1831963"/>
            <a:chExt cx="476555" cy="1769343"/>
          </a:xfrm>
        </p:grpSpPr>
        <p:sp>
          <p:nvSpPr>
            <p:cNvPr id="23" name="Google Shape;23;p2"/>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026850" y="1831963"/>
              <a:ext cx="17700" cy="1143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8514939" y="0"/>
            <a:ext cx="170472" cy="2234029"/>
            <a:chOff x="7576714" y="1094963"/>
            <a:chExt cx="170472" cy="2234029"/>
          </a:xfrm>
        </p:grpSpPr>
        <p:sp>
          <p:nvSpPr>
            <p:cNvPr id="26" name="Google Shape;26;p2"/>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52975" y="1094963"/>
              <a:ext cx="17700" cy="1880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295272" y="0"/>
            <a:ext cx="288375" cy="2884716"/>
            <a:chOff x="7883572" y="937188"/>
            <a:chExt cx="288375" cy="2884716"/>
          </a:xfrm>
        </p:grpSpPr>
        <p:sp>
          <p:nvSpPr>
            <p:cNvPr id="29" name="Google Shape;29;p2"/>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8024900" y="937188"/>
              <a:ext cx="17700" cy="2037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1140646" y="293240"/>
            <a:ext cx="157798" cy="180711"/>
            <a:chOff x="3462796" y="2555878"/>
            <a:chExt cx="157798" cy="180711"/>
          </a:xfrm>
        </p:grpSpPr>
        <p:sp>
          <p:nvSpPr>
            <p:cNvPr id="32" name="Google Shape;32;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38;p2"/>
          <p:cNvGrpSpPr/>
          <p:nvPr/>
        </p:nvGrpSpPr>
        <p:grpSpPr>
          <a:xfrm>
            <a:off x="4022411" y="1914288"/>
            <a:ext cx="180404" cy="190055"/>
            <a:chOff x="3770248" y="2527300"/>
            <a:chExt cx="180404" cy="190055"/>
          </a:xfrm>
        </p:grpSpPr>
        <p:sp>
          <p:nvSpPr>
            <p:cNvPr id="39" name="Google Shape;3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 name="Google Shape;43;p2"/>
          <p:cNvGrpSpPr/>
          <p:nvPr/>
        </p:nvGrpSpPr>
        <p:grpSpPr>
          <a:xfrm>
            <a:off x="7394864" y="516070"/>
            <a:ext cx="214463" cy="245604"/>
            <a:chOff x="3462796" y="2555878"/>
            <a:chExt cx="157798" cy="180711"/>
          </a:xfrm>
        </p:grpSpPr>
        <p:sp>
          <p:nvSpPr>
            <p:cNvPr id="44" name="Google Shape;44;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50;p2"/>
          <p:cNvGrpSpPr/>
          <p:nvPr/>
        </p:nvGrpSpPr>
        <p:grpSpPr>
          <a:xfrm>
            <a:off x="5968644" y="2524138"/>
            <a:ext cx="245187" cy="258304"/>
            <a:chOff x="3770248" y="2527300"/>
            <a:chExt cx="180404" cy="190055"/>
          </a:xfrm>
        </p:grpSpPr>
        <p:sp>
          <p:nvSpPr>
            <p:cNvPr id="51" name="Google Shape;51;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2"/>
          <p:cNvGrpSpPr/>
          <p:nvPr/>
        </p:nvGrpSpPr>
        <p:grpSpPr>
          <a:xfrm rot="5400000">
            <a:off x="5717697" y="1234087"/>
            <a:ext cx="214448" cy="245568"/>
            <a:chOff x="3462796" y="2555878"/>
            <a:chExt cx="157798" cy="180711"/>
          </a:xfrm>
        </p:grpSpPr>
        <p:sp>
          <p:nvSpPr>
            <p:cNvPr id="56" name="Google Shape;56;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 name="Google Shape;62;p2"/>
          <p:cNvGrpSpPr/>
          <p:nvPr/>
        </p:nvGrpSpPr>
        <p:grpSpPr>
          <a:xfrm>
            <a:off x="338248" y="3028088"/>
            <a:ext cx="180404" cy="190055"/>
            <a:chOff x="3770248" y="2527300"/>
            <a:chExt cx="180404" cy="190055"/>
          </a:xfrm>
        </p:grpSpPr>
        <p:sp>
          <p:nvSpPr>
            <p:cNvPr id="63" name="Google Shape;63;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67;p2"/>
          <p:cNvSpPr txBox="1">
            <a:spLocks noGrp="1"/>
          </p:cNvSpPr>
          <p:nvPr>
            <p:ph type="ctrTitle"/>
          </p:nvPr>
        </p:nvSpPr>
        <p:spPr>
          <a:xfrm>
            <a:off x="855300" y="3382225"/>
            <a:ext cx="7433400" cy="810300"/>
          </a:xfrm>
          <a:prstGeom prst="rect">
            <a:avLst/>
          </a:prstGeom>
          <a:effectLst>
            <a:outerShdw dist="19050" dir="5400000" algn="bl" rotWithShape="0">
              <a:schemeClr val="dk1">
                <a:alpha val="20000"/>
              </a:schemeClr>
            </a:outerShdw>
          </a:effectLst>
        </p:spPr>
        <p:txBody>
          <a:bodyPr spcFirstLastPara="1" wrap="square" lIns="0" tIns="0" rIns="0" bIns="0" anchor="t" anchorCtr="0">
            <a:noAutofit/>
          </a:bodyPr>
          <a:lstStyle>
            <a:lvl1pPr lvl="0"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1pPr>
            <a:lvl2pPr lvl="1"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2pPr>
            <a:lvl3pPr lvl="2"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3pPr>
            <a:lvl4pPr lvl="3"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4pPr>
            <a:lvl5pPr lvl="4"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5pPr>
            <a:lvl6pPr lvl="5"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6pPr>
            <a:lvl7pPr lvl="6"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7pPr>
            <a:lvl8pPr lvl="7"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8pPr>
            <a:lvl9pPr lvl="8" algn="ctr" rtl="0">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9pPr>
          </a:lstStyle>
          <a:p>
            <a:endParaRPr/>
          </a:p>
        </p:txBody>
      </p:sp>
      <p:grpSp>
        <p:nvGrpSpPr>
          <p:cNvPr id="68" name="Google Shape;68;p2"/>
          <p:cNvGrpSpPr/>
          <p:nvPr/>
        </p:nvGrpSpPr>
        <p:grpSpPr>
          <a:xfrm rot="-2700000">
            <a:off x="8555730" y="2841622"/>
            <a:ext cx="180402" cy="190053"/>
            <a:chOff x="3770248" y="2527300"/>
            <a:chExt cx="180404" cy="190055"/>
          </a:xfrm>
        </p:grpSpPr>
        <p:sp>
          <p:nvSpPr>
            <p:cNvPr id="69" name="Google Shape;6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 name="Google Shape;73;p2"/>
          <p:cNvGrpSpPr/>
          <p:nvPr/>
        </p:nvGrpSpPr>
        <p:grpSpPr>
          <a:xfrm>
            <a:off x="2484475" y="3"/>
            <a:ext cx="1046700" cy="3098822"/>
            <a:chOff x="2484475" y="3"/>
            <a:chExt cx="1046700" cy="3098822"/>
          </a:xfrm>
        </p:grpSpPr>
        <p:sp>
          <p:nvSpPr>
            <p:cNvPr id="74" name="Google Shape;74;p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2"/>
            <p:cNvGrpSpPr/>
            <p:nvPr/>
          </p:nvGrpSpPr>
          <p:grpSpPr>
            <a:xfrm>
              <a:off x="2769703" y="3"/>
              <a:ext cx="510180" cy="2812953"/>
              <a:chOff x="1818382" y="1216859"/>
              <a:chExt cx="466728" cy="2573372"/>
            </a:xfrm>
          </p:grpSpPr>
          <p:grpSp>
            <p:nvGrpSpPr>
              <p:cNvPr id="77" name="Google Shape;77;p2"/>
              <p:cNvGrpSpPr/>
              <p:nvPr/>
            </p:nvGrpSpPr>
            <p:grpSpPr>
              <a:xfrm>
                <a:off x="1818382" y="2971595"/>
                <a:ext cx="466728" cy="818636"/>
                <a:chOff x="1818382" y="2942618"/>
                <a:chExt cx="466728" cy="818636"/>
              </a:xfrm>
            </p:grpSpPr>
            <p:sp>
              <p:nvSpPr>
                <p:cNvPr id="78" name="Google Shape;78;p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 name="Google Shape;81;p2"/>
              <p:cNvSpPr/>
              <p:nvPr/>
            </p:nvSpPr>
            <p:spPr>
              <a:xfrm>
                <a:off x="2046058" y="1216859"/>
                <a:ext cx="17700" cy="176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3" name="Google Shape;83;p2"/>
          <p:cNvGrpSpPr/>
          <p:nvPr/>
        </p:nvGrpSpPr>
        <p:grpSpPr>
          <a:xfrm>
            <a:off x="3961868" y="-4"/>
            <a:ext cx="905291" cy="1913714"/>
            <a:chOff x="3961868" y="-4"/>
            <a:chExt cx="905291" cy="1913714"/>
          </a:xfrm>
        </p:grpSpPr>
        <p:grpSp>
          <p:nvGrpSpPr>
            <p:cNvPr id="84" name="Google Shape;84;p2"/>
            <p:cNvGrpSpPr/>
            <p:nvPr/>
          </p:nvGrpSpPr>
          <p:grpSpPr>
            <a:xfrm>
              <a:off x="3961868" y="1008419"/>
              <a:ext cx="905291" cy="905291"/>
              <a:chOff x="764100" y="3623300"/>
              <a:chExt cx="1046700" cy="1046700"/>
            </a:xfrm>
          </p:grpSpPr>
          <p:sp>
            <p:nvSpPr>
              <p:cNvPr id="85" name="Google Shape;85;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4155315" y="-4"/>
              <a:ext cx="522826" cy="1721098"/>
              <a:chOff x="2447534" y="2035293"/>
              <a:chExt cx="478297" cy="1574511"/>
            </a:xfrm>
          </p:grpSpPr>
          <p:grpSp>
            <p:nvGrpSpPr>
              <p:cNvPr id="88" name="Google Shape;88;p2"/>
              <p:cNvGrpSpPr/>
              <p:nvPr/>
            </p:nvGrpSpPr>
            <p:grpSpPr>
              <a:xfrm>
                <a:off x="2447534" y="2035293"/>
                <a:ext cx="478297" cy="1574511"/>
                <a:chOff x="2447534" y="2035293"/>
                <a:chExt cx="478297" cy="1574511"/>
              </a:xfrm>
            </p:grpSpPr>
            <p:grpSp>
              <p:nvGrpSpPr>
                <p:cNvPr id="89" name="Google Shape;89;p2"/>
                <p:cNvGrpSpPr/>
                <p:nvPr/>
              </p:nvGrpSpPr>
              <p:grpSpPr>
                <a:xfrm>
                  <a:off x="2447534" y="2971595"/>
                  <a:ext cx="478297" cy="638209"/>
                  <a:chOff x="2447534" y="3081786"/>
                  <a:chExt cx="478297" cy="638209"/>
                </a:xfrm>
              </p:grpSpPr>
              <p:sp>
                <p:nvSpPr>
                  <p:cNvPr id="90" name="Google Shape;90;p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3" name="Google Shape;93;p2"/>
                <p:cNvSpPr/>
                <p:nvPr/>
              </p:nvSpPr>
              <p:spPr>
                <a:xfrm>
                  <a:off x="2675610" y="2035293"/>
                  <a:ext cx="17700" cy="94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2"/>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95" name="Google Shape;95;p2"/>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96" name="Google Shape;96;p2"/>
          <p:cNvGrpSpPr/>
          <p:nvPr/>
        </p:nvGrpSpPr>
        <p:grpSpPr>
          <a:xfrm>
            <a:off x="5194218" y="4"/>
            <a:ext cx="522827" cy="1415951"/>
            <a:chOff x="5194218" y="4"/>
            <a:chExt cx="522827" cy="1415951"/>
          </a:xfrm>
        </p:grpSpPr>
        <p:grpSp>
          <p:nvGrpSpPr>
            <p:cNvPr id="97" name="Google Shape;97;p2"/>
            <p:cNvGrpSpPr/>
            <p:nvPr/>
          </p:nvGrpSpPr>
          <p:grpSpPr>
            <a:xfrm>
              <a:off x="5194218" y="893129"/>
              <a:ext cx="522827" cy="522827"/>
              <a:chOff x="764100" y="3623300"/>
              <a:chExt cx="1046700" cy="1046700"/>
            </a:xfrm>
          </p:grpSpPr>
          <p:sp>
            <p:nvSpPr>
              <p:cNvPr id="98" name="Google Shape;98;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5371921" y="4"/>
              <a:ext cx="182209" cy="1277751"/>
              <a:chOff x="3305183" y="2153669"/>
              <a:chExt cx="166690" cy="1168924"/>
            </a:xfrm>
          </p:grpSpPr>
          <p:grpSp>
            <p:nvGrpSpPr>
              <p:cNvPr id="101" name="Google Shape;101;p2"/>
              <p:cNvGrpSpPr/>
              <p:nvPr/>
            </p:nvGrpSpPr>
            <p:grpSpPr>
              <a:xfrm>
                <a:off x="3305183" y="2153669"/>
                <a:ext cx="166690" cy="1168924"/>
                <a:chOff x="3305183" y="2153669"/>
                <a:chExt cx="166690" cy="1168924"/>
              </a:xfrm>
            </p:grpSpPr>
            <p:grpSp>
              <p:nvGrpSpPr>
                <p:cNvPr id="102" name="Google Shape;102;p2"/>
                <p:cNvGrpSpPr/>
                <p:nvPr/>
              </p:nvGrpSpPr>
              <p:grpSpPr>
                <a:xfrm>
                  <a:off x="3305183" y="2971595"/>
                  <a:ext cx="166690" cy="350998"/>
                  <a:chOff x="3305183" y="3146560"/>
                  <a:chExt cx="166690" cy="350998"/>
                </a:xfrm>
              </p:grpSpPr>
              <p:sp>
                <p:nvSpPr>
                  <p:cNvPr id="103" name="Google Shape;103;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 name="Google Shape;106;p2"/>
                <p:cNvSpPr/>
                <p:nvPr/>
              </p:nvSpPr>
              <p:spPr>
                <a:xfrm>
                  <a:off x="3375902" y="2153669"/>
                  <a:ext cx="17700" cy="82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108" name="Google Shape;108;p2"/>
          <p:cNvGrpSpPr/>
          <p:nvPr/>
        </p:nvGrpSpPr>
        <p:grpSpPr>
          <a:xfrm>
            <a:off x="7824797" y="4"/>
            <a:ext cx="860597" cy="3024352"/>
            <a:chOff x="7824797" y="4"/>
            <a:chExt cx="860597" cy="3024352"/>
          </a:xfrm>
        </p:grpSpPr>
        <p:grpSp>
          <p:nvGrpSpPr>
            <p:cNvPr id="109" name="Google Shape;109;p2"/>
            <p:cNvGrpSpPr/>
            <p:nvPr/>
          </p:nvGrpSpPr>
          <p:grpSpPr>
            <a:xfrm>
              <a:off x="7824797" y="1891931"/>
              <a:ext cx="860597" cy="1132425"/>
              <a:chOff x="764100" y="3623300"/>
              <a:chExt cx="1046700" cy="1046700"/>
            </a:xfrm>
          </p:grpSpPr>
          <p:sp>
            <p:nvSpPr>
              <p:cNvPr id="110" name="Google Shape;110;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8100547" y="4"/>
              <a:ext cx="300376" cy="2805682"/>
              <a:chOff x="3792712" y="1254959"/>
              <a:chExt cx="274793" cy="2566720"/>
            </a:xfrm>
          </p:grpSpPr>
          <p:grpSp>
            <p:nvGrpSpPr>
              <p:cNvPr id="113" name="Google Shape;113;p2"/>
              <p:cNvGrpSpPr/>
              <p:nvPr/>
            </p:nvGrpSpPr>
            <p:grpSpPr>
              <a:xfrm>
                <a:off x="3792712" y="1254959"/>
                <a:ext cx="274793" cy="2566720"/>
                <a:chOff x="3792712" y="1254959"/>
                <a:chExt cx="274793" cy="2566720"/>
              </a:xfrm>
            </p:grpSpPr>
            <p:grpSp>
              <p:nvGrpSpPr>
                <p:cNvPr id="114" name="Google Shape;114;p2"/>
                <p:cNvGrpSpPr/>
                <p:nvPr/>
              </p:nvGrpSpPr>
              <p:grpSpPr>
                <a:xfrm>
                  <a:off x="3792712" y="2971595"/>
                  <a:ext cx="274793" cy="850085"/>
                  <a:chOff x="3792712" y="2879468"/>
                  <a:chExt cx="274793" cy="850085"/>
                </a:xfrm>
              </p:grpSpPr>
              <p:sp>
                <p:nvSpPr>
                  <p:cNvPr id="115" name="Google Shape;115;p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8" name="Google Shape;118;p2"/>
                <p:cNvSpPr/>
                <p:nvPr/>
              </p:nvSpPr>
              <p:spPr>
                <a:xfrm>
                  <a:off x="3923169" y="1254959"/>
                  <a:ext cx="17700" cy="172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2"/>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120" name="Google Shape;120;p2"/>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121" name="Google Shape;121;p2"/>
          <p:cNvGrpSpPr/>
          <p:nvPr/>
        </p:nvGrpSpPr>
        <p:grpSpPr>
          <a:xfrm>
            <a:off x="1192601" y="-5"/>
            <a:ext cx="1046700" cy="2424933"/>
            <a:chOff x="1192601" y="-5"/>
            <a:chExt cx="1046700" cy="2424933"/>
          </a:xfrm>
        </p:grpSpPr>
        <p:grpSp>
          <p:nvGrpSpPr>
            <p:cNvPr id="122" name="Google Shape;122;p2"/>
            <p:cNvGrpSpPr/>
            <p:nvPr/>
          </p:nvGrpSpPr>
          <p:grpSpPr>
            <a:xfrm>
              <a:off x="1192601" y="1378228"/>
              <a:ext cx="1046700" cy="1046700"/>
              <a:chOff x="764100" y="3623300"/>
              <a:chExt cx="1046700" cy="1046700"/>
            </a:xfrm>
          </p:grpSpPr>
          <p:sp>
            <p:nvSpPr>
              <p:cNvPr id="123" name="Google Shape;123;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2"/>
            <p:cNvGrpSpPr/>
            <p:nvPr/>
          </p:nvGrpSpPr>
          <p:grpSpPr>
            <a:xfrm>
              <a:off x="1417979" y="-5"/>
              <a:ext cx="580390" cy="2131191"/>
              <a:chOff x="522260" y="1950146"/>
              <a:chExt cx="530958" cy="1949676"/>
            </a:xfrm>
          </p:grpSpPr>
          <p:grpSp>
            <p:nvGrpSpPr>
              <p:cNvPr id="126" name="Google Shape;126;p2"/>
              <p:cNvGrpSpPr/>
              <p:nvPr/>
            </p:nvGrpSpPr>
            <p:grpSpPr>
              <a:xfrm>
                <a:off x="522260" y="1950146"/>
                <a:ext cx="530958" cy="1949676"/>
                <a:chOff x="522260" y="1950146"/>
                <a:chExt cx="530958" cy="1949676"/>
              </a:xfrm>
            </p:grpSpPr>
            <p:grpSp>
              <p:nvGrpSpPr>
                <p:cNvPr id="127" name="Google Shape;127;p2"/>
                <p:cNvGrpSpPr/>
                <p:nvPr/>
              </p:nvGrpSpPr>
              <p:grpSpPr>
                <a:xfrm>
                  <a:off x="522260" y="2971595"/>
                  <a:ext cx="530958" cy="928227"/>
                  <a:chOff x="522260" y="2971595"/>
                  <a:chExt cx="530958" cy="928227"/>
                </a:xfrm>
              </p:grpSpPr>
              <p:sp>
                <p:nvSpPr>
                  <p:cNvPr id="128" name="Google Shape;128;p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 name="Google Shape;132;p2"/>
                <p:cNvSpPr/>
                <p:nvPr/>
              </p:nvSpPr>
              <p:spPr>
                <a:xfrm>
                  <a:off x="786939" y="1950146"/>
                  <a:ext cx="17700" cy="102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2"/>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134" name="Google Shape;134;p2"/>
          <p:cNvGrpSpPr/>
          <p:nvPr/>
        </p:nvGrpSpPr>
        <p:grpSpPr>
          <a:xfrm>
            <a:off x="6010934" y="1"/>
            <a:ext cx="1046700" cy="2793377"/>
            <a:chOff x="6010934" y="1"/>
            <a:chExt cx="1046700" cy="2793377"/>
          </a:xfrm>
        </p:grpSpPr>
        <p:grpSp>
          <p:nvGrpSpPr>
            <p:cNvPr id="135" name="Google Shape;135;p2"/>
            <p:cNvGrpSpPr/>
            <p:nvPr/>
          </p:nvGrpSpPr>
          <p:grpSpPr>
            <a:xfrm>
              <a:off x="6010934" y="1746678"/>
              <a:ext cx="1046700" cy="1046700"/>
              <a:chOff x="764100" y="3623300"/>
              <a:chExt cx="1046700" cy="1046700"/>
            </a:xfrm>
          </p:grpSpPr>
          <p:sp>
            <p:nvSpPr>
              <p:cNvPr id="136" name="Google Shape;136;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6308747" y="1"/>
              <a:ext cx="441786" cy="2571886"/>
              <a:chOff x="1121941" y="1609666"/>
              <a:chExt cx="404159" cy="2352837"/>
            </a:xfrm>
          </p:grpSpPr>
          <p:grpSp>
            <p:nvGrpSpPr>
              <p:cNvPr id="139" name="Google Shape;139;p2"/>
              <p:cNvGrpSpPr/>
              <p:nvPr/>
            </p:nvGrpSpPr>
            <p:grpSpPr>
              <a:xfrm>
                <a:off x="1121941" y="1609666"/>
                <a:ext cx="404159" cy="2352837"/>
                <a:chOff x="1121941" y="1609666"/>
                <a:chExt cx="404159" cy="2352837"/>
              </a:xfrm>
            </p:grpSpPr>
            <p:grpSp>
              <p:nvGrpSpPr>
                <p:cNvPr id="140" name="Google Shape;140;p2"/>
                <p:cNvGrpSpPr/>
                <p:nvPr/>
              </p:nvGrpSpPr>
              <p:grpSpPr>
                <a:xfrm>
                  <a:off x="1121941" y="2971595"/>
                  <a:ext cx="404159" cy="990908"/>
                  <a:chOff x="1121941" y="2969319"/>
                  <a:chExt cx="404159" cy="990908"/>
                </a:xfrm>
              </p:grpSpPr>
              <p:sp>
                <p:nvSpPr>
                  <p:cNvPr id="141" name="Google Shape;141;p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 name="Google Shape;145;p2"/>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147" name="Google Shape;147;p2"/>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148" name="Google Shape;148;p2"/>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149" name="Google Shape;149;p2"/>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150" name="Google Shape;150;p2"/>
          <p:cNvGrpSpPr/>
          <p:nvPr/>
        </p:nvGrpSpPr>
        <p:grpSpPr>
          <a:xfrm>
            <a:off x="721731" y="-1"/>
            <a:ext cx="522827" cy="2757179"/>
            <a:chOff x="721731" y="-1"/>
            <a:chExt cx="522827" cy="2757179"/>
          </a:xfrm>
        </p:grpSpPr>
        <p:grpSp>
          <p:nvGrpSpPr>
            <p:cNvPr id="151" name="Google Shape;151;p2"/>
            <p:cNvGrpSpPr/>
            <p:nvPr/>
          </p:nvGrpSpPr>
          <p:grpSpPr>
            <a:xfrm>
              <a:off x="721731" y="2234351"/>
              <a:ext cx="522827" cy="522827"/>
              <a:chOff x="764100" y="3623300"/>
              <a:chExt cx="1046700" cy="1046700"/>
            </a:xfrm>
          </p:grpSpPr>
          <p:sp>
            <p:nvSpPr>
              <p:cNvPr id="152" name="Google Shape;152;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2"/>
            <p:cNvGrpSpPr/>
            <p:nvPr/>
          </p:nvGrpSpPr>
          <p:grpSpPr>
            <a:xfrm>
              <a:off x="892053" y="-1"/>
              <a:ext cx="182209" cy="2616197"/>
              <a:chOff x="3305183" y="929219"/>
              <a:chExt cx="166690" cy="2393374"/>
            </a:xfrm>
          </p:grpSpPr>
          <p:grpSp>
            <p:nvGrpSpPr>
              <p:cNvPr id="155" name="Google Shape;155;p2"/>
              <p:cNvGrpSpPr/>
              <p:nvPr/>
            </p:nvGrpSpPr>
            <p:grpSpPr>
              <a:xfrm>
                <a:off x="3305183" y="929219"/>
                <a:ext cx="166690" cy="2393374"/>
                <a:chOff x="3305183" y="929219"/>
                <a:chExt cx="166690" cy="2393374"/>
              </a:xfrm>
            </p:grpSpPr>
            <p:grpSp>
              <p:nvGrpSpPr>
                <p:cNvPr id="156" name="Google Shape;156;p2"/>
                <p:cNvGrpSpPr/>
                <p:nvPr/>
              </p:nvGrpSpPr>
              <p:grpSpPr>
                <a:xfrm>
                  <a:off x="3305183" y="2971595"/>
                  <a:ext cx="166690" cy="350998"/>
                  <a:chOff x="3305183" y="3146560"/>
                  <a:chExt cx="166690" cy="350998"/>
                </a:xfrm>
              </p:grpSpPr>
              <p:sp>
                <p:nvSpPr>
                  <p:cNvPr id="157" name="Google Shape;157;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0" name="Google Shape;160;p2"/>
                <p:cNvSpPr/>
                <p:nvPr/>
              </p:nvSpPr>
              <p:spPr>
                <a:xfrm>
                  <a:off x="3375919" y="929219"/>
                  <a:ext cx="17700" cy="204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spTree>
    <p:extLst>
      <p:ext uri="{BB962C8B-B14F-4D97-AF65-F5344CB8AC3E}">
        <p14:creationId xmlns:p14="http://schemas.microsoft.com/office/powerpoint/2010/main" val="461579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162"/>
        <p:cNvGrpSpPr/>
        <p:nvPr/>
      </p:nvGrpSpPr>
      <p:grpSpPr>
        <a:xfrm>
          <a:off x="0" y="0"/>
          <a:ext cx="0" cy="0"/>
          <a:chOff x="0" y="0"/>
          <a:chExt cx="0" cy="0"/>
        </a:xfrm>
      </p:grpSpPr>
      <p:grpSp>
        <p:nvGrpSpPr>
          <p:cNvPr id="163" name="Google Shape;163;p3"/>
          <p:cNvGrpSpPr/>
          <p:nvPr/>
        </p:nvGrpSpPr>
        <p:grpSpPr>
          <a:xfrm>
            <a:off x="7647709" y="-1"/>
            <a:ext cx="476555" cy="4897445"/>
            <a:chOff x="6798998" y="-1296139"/>
            <a:chExt cx="476555" cy="4897445"/>
          </a:xfrm>
        </p:grpSpPr>
        <p:sp>
          <p:nvSpPr>
            <p:cNvPr id="164" name="Google Shape;164;p3"/>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7026850" y="-1296139"/>
              <a:ext cx="17700" cy="4271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8602816" y="-3"/>
            <a:ext cx="406190" cy="1540306"/>
            <a:chOff x="5578966" y="2422197"/>
            <a:chExt cx="406190" cy="1540306"/>
          </a:xfrm>
        </p:grpSpPr>
        <p:sp>
          <p:nvSpPr>
            <p:cNvPr id="167" name="Google Shape;167;p3"/>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3"/>
            <p:cNvSpPr/>
            <p:nvPr/>
          </p:nvSpPr>
          <p:spPr>
            <a:xfrm>
              <a:off x="5774600" y="2422197"/>
              <a:ext cx="17700" cy="552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3"/>
          <p:cNvGrpSpPr/>
          <p:nvPr/>
        </p:nvGrpSpPr>
        <p:grpSpPr>
          <a:xfrm>
            <a:off x="7963861" y="0"/>
            <a:ext cx="466512" cy="2850155"/>
            <a:chOff x="6176324" y="940075"/>
            <a:chExt cx="466512" cy="2850155"/>
          </a:xfrm>
        </p:grpSpPr>
        <p:sp>
          <p:nvSpPr>
            <p:cNvPr id="170" name="Google Shape;170;p3"/>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6400713" y="940075"/>
              <a:ext cx="17700" cy="2034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3"/>
          <p:cNvGrpSpPr/>
          <p:nvPr/>
        </p:nvGrpSpPr>
        <p:grpSpPr>
          <a:xfrm>
            <a:off x="6187339" y="0"/>
            <a:ext cx="170472" cy="1319629"/>
            <a:chOff x="7576714" y="2009363"/>
            <a:chExt cx="170472" cy="1319629"/>
          </a:xfrm>
        </p:grpSpPr>
        <p:sp>
          <p:nvSpPr>
            <p:cNvPr id="173" name="Google Shape;173;p3"/>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7652975" y="2009363"/>
              <a:ext cx="17700" cy="9657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3"/>
          <p:cNvGrpSpPr/>
          <p:nvPr/>
        </p:nvGrpSpPr>
        <p:grpSpPr>
          <a:xfrm>
            <a:off x="6863948" y="-1"/>
            <a:ext cx="288375" cy="3513742"/>
            <a:chOff x="7883572" y="308161"/>
            <a:chExt cx="288375" cy="3513742"/>
          </a:xfrm>
        </p:grpSpPr>
        <p:sp>
          <p:nvSpPr>
            <p:cNvPr id="176" name="Google Shape;176;p3"/>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3"/>
            <p:cNvSpPr/>
            <p:nvPr/>
          </p:nvSpPr>
          <p:spPr>
            <a:xfrm>
              <a:off x="8024899" y="308161"/>
              <a:ext cx="17700" cy="2667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txBox="1">
            <a:spLocks noGrp="1"/>
          </p:cNvSpPr>
          <p:nvPr>
            <p:ph type="ctrTitle"/>
          </p:nvPr>
        </p:nvSpPr>
        <p:spPr>
          <a:xfrm>
            <a:off x="1585825" y="2053500"/>
            <a:ext cx="4646100" cy="630900"/>
          </a:xfrm>
          <a:prstGeom prst="rect">
            <a:avLst/>
          </a:prstGeom>
          <a:effectLst>
            <a:outerShdw dist="19050" dir="5400000" algn="bl" rotWithShape="0">
              <a:schemeClr val="dk1">
                <a:alpha val="20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1pPr>
            <a:lvl2pPr lvl="1"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2pPr>
            <a:lvl3pPr lvl="2"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3pPr>
            <a:lvl4pPr lvl="3"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4pPr>
            <a:lvl5pPr lvl="4"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5pPr>
            <a:lvl6pPr lvl="5"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6pPr>
            <a:lvl7pPr lvl="6"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7pPr>
            <a:lvl8pPr lvl="7"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8pPr>
            <a:lvl9pPr lvl="8"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9pPr>
          </a:lstStyle>
          <a:p>
            <a:endParaRPr/>
          </a:p>
        </p:txBody>
      </p:sp>
      <p:sp>
        <p:nvSpPr>
          <p:cNvPr id="179" name="Google Shape;179;p3"/>
          <p:cNvSpPr txBox="1">
            <a:spLocks noGrp="1"/>
          </p:cNvSpPr>
          <p:nvPr>
            <p:ph type="subTitle" idx="1"/>
          </p:nvPr>
        </p:nvSpPr>
        <p:spPr>
          <a:xfrm>
            <a:off x="1585825" y="2705100"/>
            <a:ext cx="4646100" cy="3849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a:endParaRPr/>
          </a:p>
        </p:txBody>
      </p:sp>
      <p:sp>
        <p:nvSpPr>
          <p:cNvPr id="180" name="Google Shape;180;p3"/>
          <p:cNvSpPr/>
          <p:nvPr/>
        </p:nvSpPr>
        <p:spPr>
          <a:xfrm>
            <a:off x="-229144" y="1734600"/>
            <a:ext cx="1674300" cy="1674300"/>
          </a:xfrm>
          <a:prstGeom prst="chord">
            <a:avLst>
              <a:gd name="adj1" fmla="val 13399399"/>
              <a:gd name="adj2" fmla="val 8184747"/>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9101" y="1934643"/>
            <a:ext cx="1274400" cy="1274400"/>
          </a:xfrm>
          <a:prstGeom prst="chord">
            <a:avLst>
              <a:gd name="adj1" fmla="val 11949430"/>
              <a:gd name="adj2" fmla="val 9637875"/>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3"/>
          <p:cNvGrpSpPr/>
          <p:nvPr/>
        </p:nvGrpSpPr>
        <p:grpSpPr>
          <a:xfrm>
            <a:off x="6746411" y="744238"/>
            <a:ext cx="180404" cy="190055"/>
            <a:chOff x="3770248" y="2527300"/>
            <a:chExt cx="180404" cy="190055"/>
          </a:xfrm>
        </p:grpSpPr>
        <p:sp>
          <p:nvSpPr>
            <p:cNvPr id="183" name="Google Shape;183;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187;p3"/>
          <p:cNvGrpSpPr/>
          <p:nvPr/>
        </p:nvGrpSpPr>
        <p:grpSpPr>
          <a:xfrm>
            <a:off x="1030839" y="3124970"/>
            <a:ext cx="214463" cy="245604"/>
            <a:chOff x="3462796" y="2555878"/>
            <a:chExt cx="157798" cy="180711"/>
          </a:xfrm>
        </p:grpSpPr>
        <p:sp>
          <p:nvSpPr>
            <p:cNvPr id="188" name="Google Shape;188;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4" name="Google Shape;194;p3"/>
          <p:cNvGrpSpPr/>
          <p:nvPr/>
        </p:nvGrpSpPr>
        <p:grpSpPr>
          <a:xfrm>
            <a:off x="8737419" y="2806488"/>
            <a:ext cx="245187" cy="258304"/>
            <a:chOff x="3770248" y="2527300"/>
            <a:chExt cx="180404" cy="190055"/>
          </a:xfrm>
        </p:grpSpPr>
        <p:sp>
          <p:nvSpPr>
            <p:cNvPr id="195" name="Google Shape;195;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9" name="Google Shape;199;p3"/>
          <p:cNvGrpSpPr/>
          <p:nvPr/>
        </p:nvGrpSpPr>
        <p:grpSpPr>
          <a:xfrm rot="5400000">
            <a:off x="8622497" y="4565562"/>
            <a:ext cx="214448" cy="245568"/>
            <a:chOff x="3462796" y="2555878"/>
            <a:chExt cx="157798" cy="180711"/>
          </a:xfrm>
        </p:grpSpPr>
        <p:sp>
          <p:nvSpPr>
            <p:cNvPr id="200" name="Google Shape;200;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6" name="Google Shape;206;p3"/>
          <p:cNvGrpSpPr/>
          <p:nvPr/>
        </p:nvGrpSpPr>
        <p:grpSpPr>
          <a:xfrm>
            <a:off x="163248" y="1684513"/>
            <a:ext cx="180404" cy="190055"/>
            <a:chOff x="3770248" y="2527300"/>
            <a:chExt cx="180404" cy="190055"/>
          </a:xfrm>
        </p:grpSpPr>
        <p:sp>
          <p:nvSpPr>
            <p:cNvPr id="207" name="Google Shape;207;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211;p3"/>
          <p:cNvGrpSpPr/>
          <p:nvPr/>
        </p:nvGrpSpPr>
        <p:grpSpPr>
          <a:xfrm rot="-2700000">
            <a:off x="7714705" y="744247"/>
            <a:ext cx="180402" cy="190053"/>
            <a:chOff x="3770248" y="2527300"/>
            <a:chExt cx="180404" cy="190055"/>
          </a:xfrm>
        </p:grpSpPr>
        <p:sp>
          <p:nvSpPr>
            <p:cNvPr id="212" name="Google Shape;212;p3"/>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3"/>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6" name="Google Shape;216;p3"/>
          <p:cNvGrpSpPr/>
          <p:nvPr/>
        </p:nvGrpSpPr>
        <p:grpSpPr>
          <a:xfrm>
            <a:off x="6651762" y="-7"/>
            <a:ext cx="1046700" cy="1769370"/>
            <a:chOff x="2484475" y="1329455"/>
            <a:chExt cx="1046700" cy="1769370"/>
          </a:xfrm>
        </p:grpSpPr>
        <p:sp>
          <p:nvSpPr>
            <p:cNvPr id="217" name="Google Shape;217;p3"/>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3"/>
            <p:cNvGrpSpPr/>
            <p:nvPr/>
          </p:nvGrpSpPr>
          <p:grpSpPr>
            <a:xfrm>
              <a:off x="2769703" y="1329455"/>
              <a:ext cx="510180" cy="1483501"/>
              <a:chOff x="1818382" y="2433081"/>
              <a:chExt cx="466728" cy="1357150"/>
            </a:xfrm>
          </p:grpSpPr>
          <p:grpSp>
            <p:nvGrpSpPr>
              <p:cNvPr id="220" name="Google Shape;220;p3"/>
              <p:cNvGrpSpPr/>
              <p:nvPr/>
            </p:nvGrpSpPr>
            <p:grpSpPr>
              <a:xfrm>
                <a:off x="1818382" y="2971595"/>
                <a:ext cx="466728" cy="818636"/>
                <a:chOff x="1818382" y="2942618"/>
                <a:chExt cx="466728" cy="818636"/>
              </a:xfrm>
            </p:grpSpPr>
            <p:sp>
              <p:nvSpPr>
                <p:cNvPr id="221" name="Google Shape;221;p3"/>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 name="Google Shape;224;p3"/>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3"/>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226" name="Google Shape;226;p3"/>
          <p:cNvGrpSpPr/>
          <p:nvPr/>
        </p:nvGrpSpPr>
        <p:grpSpPr>
          <a:xfrm>
            <a:off x="8277068" y="-1"/>
            <a:ext cx="905291" cy="2805686"/>
            <a:chOff x="3961868" y="-891976"/>
            <a:chExt cx="905291" cy="2805686"/>
          </a:xfrm>
        </p:grpSpPr>
        <p:grpSp>
          <p:nvGrpSpPr>
            <p:cNvPr id="227" name="Google Shape;227;p3"/>
            <p:cNvGrpSpPr/>
            <p:nvPr/>
          </p:nvGrpSpPr>
          <p:grpSpPr>
            <a:xfrm>
              <a:off x="3961868" y="1008419"/>
              <a:ext cx="905291" cy="905291"/>
              <a:chOff x="764100" y="3623300"/>
              <a:chExt cx="1046700" cy="1046700"/>
            </a:xfrm>
          </p:grpSpPr>
          <p:sp>
            <p:nvSpPr>
              <p:cNvPr id="228" name="Google Shape;228;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
            <p:cNvGrpSpPr/>
            <p:nvPr/>
          </p:nvGrpSpPr>
          <p:grpSpPr>
            <a:xfrm>
              <a:off x="4155315" y="-891976"/>
              <a:ext cx="522826" cy="2613070"/>
              <a:chOff x="2447534" y="1219291"/>
              <a:chExt cx="478297" cy="2390513"/>
            </a:xfrm>
          </p:grpSpPr>
          <p:grpSp>
            <p:nvGrpSpPr>
              <p:cNvPr id="231" name="Google Shape;231;p3"/>
              <p:cNvGrpSpPr/>
              <p:nvPr/>
            </p:nvGrpSpPr>
            <p:grpSpPr>
              <a:xfrm>
                <a:off x="2447534" y="1219291"/>
                <a:ext cx="478297" cy="2390513"/>
                <a:chOff x="2447534" y="1219291"/>
                <a:chExt cx="478297" cy="2390513"/>
              </a:xfrm>
            </p:grpSpPr>
            <p:grpSp>
              <p:nvGrpSpPr>
                <p:cNvPr id="232" name="Google Shape;232;p3"/>
                <p:cNvGrpSpPr/>
                <p:nvPr/>
              </p:nvGrpSpPr>
              <p:grpSpPr>
                <a:xfrm>
                  <a:off x="2447534" y="2971595"/>
                  <a:ext cx="478297" cy="638209"/>
                  <a:chOff x="2447534" y="3081786"/>
                  <a:chExt cx="478297" cy="638209"/>
                </a:xfrm>
              </p:grpSpPr>
              <p:sp>
                <p:nvSpPr>
                  <p:cNvPr id="233" name="Google Shape;233;p3"/>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3"/>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6" name="Google Shape;236;p3"/>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3"/>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238" name="Google Shape;238;p3"/>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239" name="Google Shape;239;p3"/>
          <p:cNvGrpSpPr/>
          <p:nvPr/>
        </p:nvGrpSpPr>
        <p:grpSpPr>
          <a:xfrm>
            <a:off x="7726343" y="1"/>
            <a:ext cx="522827" cy="1952267"/>
            <a:chOff x="5194218" y="-536312"/>
            <a:chExt cx="522827" cy="1952267"/>
          </a:xfrm>
        </p:grpSpPr>
        <p:grpSp>
          <p:nvGrpSpPr>
            <p:cNvPr id="240" name="Google Shape;240;p3"/>
            <p:cNvGrpSpPr/>
            <p:nvPr/>
          </p:nvGrpSpPr>
          <p:grpSpPr>
            <a:xfrm>
              <a:off x="5194218" y="893129"/>
              <a:ext cx="522827" cy="522827"/>
              <a:chOff x="764100" y="3623300"/>
              <a:chExt cx="1046700" cy="1046700"/>
            </a:xfrm>
          </p:grpSpPr>
          <p:sp>
            <p:nvSpPr>
              <p:cNvPr id="241" name="Google Shape;241;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3"/>
            <p:cNvGrpSpPr/>
            <p:nvPr/>
          </p:nvGrpSpPr>
          <p:grpSpPr>
            <a:xfrm>
              <a:off x="5371921" y="-536312"/>
              <a:ext cx="182209" cy="1814066"/>
              <a:chOff x="3305183" y="1663032"/>
              <a:chExt cx="166690" cy="1659561"/>
            </a:xfrm>
          </p:grpSpPr>
          <p:grpSp>
            <p:nvGrpSpPr>
              <p:cNvPr id="244" name="Google Shape;244;p3"/>
              <p:cNvGrpSpPr/>
              <p:nvPr/>
            </p:nvGrpSpPr>
            <p:grpSpPr>
              <a:xfrm>
                <a:off x="3305183" y="1663032"/>
                <a:ext cx="166690" cy="1659561"/>
                <a:chOff x="3305183" y="1663032"/>
                <a:chExt cx="166690" cy="1659561"/>
              </a:xfrm>
            </p:grpSpPr>
            <p:grpSp>
              <p:nvGrpSpPr>
                <p:cNvPr id="245" name="Google Shape;245;p3"/>
                <p:cNvGrpSpPr/>
                <p:nvPr/>
              </p:nvGrpSpPr>
              <p:grpSpPr>
                <a:xfrm>
                  <a:off x="3305183" y="2971595"/>
                  <a:ext cx="166690" cy="350998"/>
                  <a:chOff x="3305183" y="3146560"/>
                  <a:chExt cx="166690" cy="350998"/>
                </a:xfrm>
              </p:grpSpPr>
              <p:sp>
                <p:nvSpPr>
                  <p:cNvPr id="246" name="Google Shape;246;p3"/>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3"/>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9" name="Google Shape;249;p3"/>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251" name="Google Shape;251;p3"/>
          <p:cNvGrpSpPr/>
          <p:nvPr/>
        </p:nvGrpSpPr>
        <p:grpSpPr>
          <a:xfrm>
            <a:off x="7946297" y="-6"/>
            <a:ext cx="860597" cy="4748536"/>
            <a:chOff x="7824797" y="-1724181"/>
            <a:chExt cx="860597" cy="4748536"/>
          </a:xfrm>
        </p:grpSpPr>
        <p:grpSp>
          <p:nvGrpSpPr>
            <p:cNvPr id="252" name="Google Shape;252;p3"/>
            <p:cNvGrpSpPr/>
            <p:nvPr/>
          </p:nvGrpSpPr>
          <p:grpSpPr>
            <a:xfrm>
              <a:off x="7824797" y="1891931"/>
              <a:ext cx="860597" cy="1132425"/>
              <a:chOff x="764100" y="3623300"/>
              <a:chExt cx="1046700" cy="1046700"/>
            </a:xfrm>
          </p:grpSpPr>
          <p:sp>
            <p:nvSpPr>
              <p:cNvPr id="253" name="Google Shape;253;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
            <p:cNvGrpSpPr/>
            <p:nvPr/>
          </p:nvGrpSpPr>
          <p:grpSpPr>
            <a:xfrm>
              <a:off x="8100547" y="-1724181"/>
              <a:ext cx="300376" cy="4529867"/>
              <a:chOff x="3792712" y="-322375"/>
              <a:chExt cx="274793" cy="4144055"/>
            </a:xfrm>
          </p:grpSpPr>
          <p:grpSp>
            <p:nvGrpSpPr>
              <p:cNvPr id="256" name="Google Shape;256;p3"/>
              <p:cNvGrpSpPr/>
              <p:nvPr/>
            </p:nvGrpSpPr>
            <p:grpSpPr>
              <a:xfrm>
                <a:off x="3792712" y="-322375"/>
                <a:ext cx="274793" cy="4144055"/>
                <a:chOff x="3792712" y="-322375"/>
                <a:chExt cx="274793" cy="4144055"/>
              </a:xfrm>
            </p:grpSpPr>
            <p:grpSp>
              <p:nvGrpSpPr>
                <p:cNvPr id="257" name="Google Shape;257;p3"/>
                <p:cNvGrpSpPr/>
                <p:nvPr/>
              </p:nvGrpSpPr>
              <p:grpSpPr>
                <a:xfrm>
                  <a:off x="3792712" y="2971595"/>
                  <a:ext cx="274793" cy="850085"/>
                  <a:chOff x="3792712" y="2879468"/>
                  <a:chExt cx="274793" cy="850085"/>
                </a:xfrm>
              </p:grpSpPr>
              <p:sp>
                <p:nvSpPr>
                  <p:cNvPr id="258" name="Google Shape;258;p3"/>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3"/>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3"/>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1" name="Google Shape;261;p3"/>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263" name="Google Shape;263;p3"/>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264" name="Google Shape;264;p3"/>
          <p:cNvGrpSpPr/>
          <p:nvPr/>
        </p:nvGrpSpPr>
        <p:grpSpPr>
          <a:xfrm>
            <a:off x="7060401" y="7"/>
            <a:ext cx="1046700" cy="4149108"/>
            <a:chOff x="1192601" y="-1724180"/>
            <a:chExt cx="1046700" cy="4149108"/>
          </a:xfrm>
        </p:grpSpPr>
        <p:grpSp>
          <p:nvGrpSpPr>
            <p:cNvPr id="265" name="Google Shape;265;p3"/>
            <p:cNvGrpSpPr/>
            <p:nvPr/>
          </p:nvGrpSpPr>
          <p:grpSpPr>
            <a:xfrm>
              <a:off x="1192601" y="1378228"/>
              <a:ext cx="1046700" cy="1046700"/>
              <a:chOff x="764100" y="3623300"/>
              <a:chExt cx="1046700" cy="1046700"/>
            </a:xfrm>
          </p:grpSpPr>
          <p:sp>
            <p:nvSpPr>
              <p:cNvPr id="266" name="Google Shape;266;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
            <p:cNvGrpSpPr/>
            <p:nvPr/>
          </p:nvGrpSpPr>
          <p:grpSpPr>
            <a:xfrm>
              <a:off x="1417979" y="-1724180"/>
              <a:ext cx="580390" cy="3855366"/>
              <a:chOff x="522260" y="372820"/>
              <a:chExt cx="530958" cy="3527002"/>
            </a:xfrm>
          </p:grpSpPr>
          <p:grpSp>
            <p:nvGrpSpPr>
              <p:cNvPr id="269" name="Google Shape;269;p3"/>
              <p:cNvGrpSpPr/>
              <p:nvPr/>
            </p:nvGrpSpPr>
            <p:grpSpPr>
              <a:xfrm>
                <a:off x="522260" y="372820"/>
                <a:ext cx="530958" cy="3527002"/>
                <a:chOff x="522260" y="372820"/>
                <a:chExt cx="530958" cy="3527002"/>
              </a:xfrm>
            </p:grpSpPr>
            <p:grpSp>
              <p:nvGrpSpPr>
                <p:cNvPr id="270" name="Google Shape;270;p3"/>
                <p:cNvGrpSpPr/>
                <p:nvPr/>
              </p:nvGrpSpPr>
              <p:grpSpPr>
                <a:xfrm>
                  <a:off x="522260" y="2971595"/>
                  <a:ext cx="530958" cy="928227"/>
                  <a:chOff x="522260" y="2971595"/>
                  <a:chExt cx="530958" cy="928227"/>
                </a:xfrm>
              </p:grpSpPr>
              <p:sp>
                <p:nvSpPr>
                  <p:cNvPr id="271" name="Google Shape;271;p3"/>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5" name="Google Shape;275;p3"/>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277" name="Google Shape;277;p3"/>
          <p:cNvGrpSpPr/>
          <p:nvPr/>
        </p:nvGrpSpPr>
        <p:grpSpPr>
          <a:xfrm>
            <a:off x="6010934" y="1"/>
            <a:ext cx="1046700" cy="2793377"/>
            <a:chOff x="6010934" y="1"/>
            <a:chExt cx="1046700" cy="2793377"/>
          </a:xfrm>
        </p:grpSpPr>
        <p:grpSp>
          <p:nvGrpSpPr>
            <p:cNvPr id="278" name="Google Shape;278;p3"/>
            <p:cNvGrpSpPr/>
            <p:nvPr/>
          </p:nvGrpSpPr>
          <p:grpSpPr>
            <a:xfrm>
              <a:off x="6010934" y="1746678"/>
              <a:ext cx="1046700" cy="1046700"/>
              <a:chOff x="764100" y="3623300"/>
              <a:chExt cx="1046700" cy="1046700"/>
            </a:xfrm>
          </p:grpSpPr>
          <p:sp>
            <p:nvSpPr>
              <p:cNvPr id="279" name="Google Shape;279;p3"/>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
            <p:cNvGrpSpPr/>
            <p:nvPr/>
          </p:nvGrpSpPr>
          <p:grpSpPr>
            <a:xfrm>
              <a:off x="6308747" y="1"/>
              <a:ext cx="441786" cy="2571886"/>
              <a:chOff x="1121941" y="1609666"/>
              <a:chExt cx="404159" cy="2352837"/>
            </a:xfrm>
          </p:grpSpPr>
          <p:grpSp>
            <p:nvGrpSpPr>
              <p:cNvPr id="282" name="Google Shape;282;p3"/>
              <p:cNvGrpSpPr/>
              <p:nvPr/>
            </p:nvGrpSpPr>
            <p:grpSpPr>
              <a:xfrm>
                <a:off x="1121941" y="1609666"/>
                <a:ext cx="404159" cy="2352837"/>
                <a:chOff x="1121941" y="1609666"/>
                <a:chExt cx="404159" cy="2352837"/>
              </a:xfrm>
            </p:grpSpPr>
            <p:grpSp>
              <p:nvGrpSpPr>
                <p:cNvPr id="283" name="Google Shape;283;p3"/>
                <p:cNvGrpSpPr/>
                <p:nvPr/>
              </p:nvGrpSpPr>
              <p:grpSpPr>
                <a:xfrm>
                  <a:off x="1121941" y="2971595"/>
                  <a:ext cx="404159" cy="990908"/>
                  <a:chOff x="1121941" y="2969319"/>
                  <a:chExt cx="404159" cy="990908"/>
                </a:xfrm>
              </p:grpSpPr>
              <p:sp>
                <p:nvSpPr>
                  <p:cNvPr id="284" name="Google Shape;284;p3"/>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8" name="Google Shape;288;p3"/>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290" name="Google Shape;290;p3"/>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291" name="Google Shape;291;p3"/>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292" name="Google Shape;292;p3"/>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293" name="Google Shape;293;p3"/>
          <p:cNvGrpSpPr/>
          <p:nvPr/>
        </p:nvGrpSpPr>
        <p:grpSpPr>
          <a:xfrm>
            <a:off x="7144996" y="3810165"/>
            <a:ext cx="157798" cy="180711"/>
            <a:chOff x="3462796" y="2555878"/>
            <a:chExt cx="157798" cy="180711"/>
          </a:xfrm>
        </p:grpSpPr>
        <p:sp>
          <p:nvSpPr>
            <p:cNvPr id="294" name="Google Shape;294;p3"/>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23617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300"/>
        <p:cNvGrpSpPr/>
        <p:nvPr/>
      </p:nvGrpSpPr>
      <p:grpSpPr>
        <a:xfrm>
          <a:off x="0" y="0"/>
          <a:ext cx="0" cy="0"/>
          <a:chOff x="0" y="0"/>
          <a:chExt cx="0" cy="0"/>
        </a:xfrm>
      </p:grpSpPr>
      <p:sp>
        <p:nvSpPr>
          <p:cNvPr id="301" name="Google Shape;301;p4"/>
          <p:cNvSpPr/>
          <p:nvPr/>
        </p:nvSpPr>
        <p:spPr>
          <a:xfrm>
            <a:off x="-132700" y="532398"/>
            <a:ext cx="1117500" cy="1117500"/>
          </a:xfrm>
          <a:prstGeom prst="chord">
            <a:avLst>
              <a:gd name="adj1" fmla="val 13399399"/>
              <a:gd name="adj2" fmla="val 8184747"/>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820" y="665918"/>
            <a:ext cx="850500" cy="850500"/>
          </a:xfrm>
          <a:prstGeom prst="chord">
            <a:avLst>
              <a:gd name="adj1" fmla="val 11949430"/>
              <a:gd name="adj2" fmla="val 9637875"/>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txBox="1">
            <a:spLocks noGrp="1"/>
          </p:cNvSpPr>
          <p:nvPr>
            <p:ph type="body" idx="1"/>
          </p:nvPr>
        </p:nvSpPr>
        <p:spPr>
          <a:xfrm>
            <a:off x="779100" y="946325"/>
            <a:ext cx="5134800" cy="3510000"/>
          </a:xfrm>
          <a:prstGeom prst="rect">
            <a:avLst/>
          </a:prstGeom>
        </p:spPr>
        <p:txBody>
          <a:bodyPr spcFirstLastPara="1" wrap="square" lIns="0" tIns="0" rIns="0" bIns="0" anchor="t" anchorCtr="0">
            <a:noAutofit/>
          </a:bodyPr>
          <a:lstStyle>
            <a:lvl1pPr marL="457200" lvl="0" indent="-457200" rtl="0">
              <a:spcBef>
                <a:spcPts val="0"/>
              </a:spcBef>
              <a:spcAft>
                <a:spcPts val="0"/>
              </a:spcAft>
              <a:buClr>
                <a:schemeClr val="dk1"/>
              </a:buClr>
              <a:buSzPts val="3600"/>
              <a:buChar char="⊹"/>
              <a:defRPr sz="3600"/>
            </a:lvl1pPr>
            <a:lvl2pPr marL="914400" lvl="1" indent="-457200" rtl="0">
              <a:spcBef>
                <a:spcPts val="800"/>
              </a:spcBef>
              <a:spcAft>
                <a:spcPts val="0"/>
              </a:spcAft>
              <a:buClr>
                <a:schemeClr val="dk1"/>
              </a:buClr>
              <a:buSzPts val="3600"/>
              <a:buChar char="×"/>
              <a:defRPr sz="3600"/>
            </a:lvl2pPr>
            <a:lvl3pPr marL="1371600" lvl="2" indent="-457200" rtl="0">
              <a:spcBef>
                <a:spcPts val="800"/>
              </a:spcBef>
              <a:spcAft>
                <a:spcPts val="0"/>
              </a:spcAft>
              <a:buClr>
                <a:schemeClr val="dk1"/>
              </a:buClr>
              <a:buSzPts val="3600"/>
              <a:buChar char="⬩"/>
              <a:defRPr sz="3600"/>
            </a:lvl3pPr>
            <a:lvl4pPr marL="1828800" lvl="3" indent="-457200" rtl="0">
              <a:spcBef>
                <a:spcPts val="800"/>
              </a:spcBef>
              <a:spcAft>
                <a:spcPts val="0"/>
              </a:spcAft>
              <a:buSzPts val="3600"/>
              <a:buChar char="●"/>
              <a:defRPr sz="3600"/>
            </a:lvl4pPr>
            <a:lvl5pPr marL="2286000" lvl="4" indent="-457200" rtl="0">
              <a:spcBef>
                <a:spcPts val="800"/>
              </a:spcBef>
              <a:spcAft>
                <a:spcPts val="0"/>
              </a:spcAft>
              <a:buSzPts val="3600"/>
              <a:buChar char="○"/>
              <a:defRPr sz="3600"/>
            </a:lvl5pPr>
            <a:lvl6pPr marL="2743200" lvl="5" indent="-457200" rtl="0">
              <a:spcBef>
                <a:spcPts val="800"/>
              </a:spcBef>
              <a:spcAft>
                <a:spcPts val="0"/>
              </a:spcAft>
              <a:buSzPts val="3600"/>
              <a:buChar char="■"/>
              <a:defRPr sz="3600"/>
            </a:lvl6pPr>
            <a:lvl7pPr marL="3200400" lvl="6" indent="-457200" rtl="0">
              <a:spcBef>
                <a:spcPts val="800"/>
              </a:spcBef>
              <a:spcAft>
                <a:spcPts val="0"/>
              </a:spcAft>
              <a:buSzPts val="3600"/>
              <a:buChar char="●"/>
              <a:defRPr sz="3600"/>
            </a:lvl7pPr>
            <a:lvl8pPr marL="3657600" lvl="7" indent="-457200" rtl="0">
              <a:spcBef>
                <a:spcPts val="800"/>
              </a:spcBef>
              <a:spcAft>
                <a:spcPts val="0"/>
              </a:spcAft>
              <a:buSzPts val="3600"/>
              <a:buChar char="○"/>
              <a:defRPr sz="3600"/>
            </a:lvl8pPr>
            <a:lvl9pPr marL="4114800" lvl="8" indent="-457200" rtl="0">
              <a:spcBef>
                <a:spcPts val="800"/>
              </a:spcBef>
              <a:spcAft>
                <a:spcPts val="800"/>
              </a:spcAft>
              <a:buSzPts val="3600"/>
              <a:buChar char="■"/>
              <a:defRPr sz="3600"/>
            </a:lvl9pPr>
          </a:lstStyle>
          <a:p>
            <a:endParaRPr/>
          </a:p>
        </p:txBody>
      </p:sp>
      <p:sp>
        <p:nvSpPr>
          <p:cNvPr id="304" name="Google Shape;304;p4"/>
          <p:cNvSpPr txBox="1"/>
          <p:nvPr/>
        </p:nvSpPr>
        <p:spPr>
          <a:xfrm>
            <a:off x="167203" y="854053"/>
            <a:ext cx="4989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accent1"/>
                </a:solidFill>
                <a:latin typeface="Encode Sans Semi Condensed"/>
                <a:ea typeface="Encode Sans Semi Condensed"/>
                <a:cs typeface="Encode Sans Semi Condensed"/>
                <a:sym typeface="Encode Sans Semi Condensed"/>
              </a:rPr>
              <a:t>“</a:t>
            </a:r>
            <a:endParaRPr sz="6000" b="1">
              <a:solidFill>
                <a:schemeClr val="accent1"/>
              </a:solidFill>
              <a:latin typeface="Encode Sans Semi Condensed"/>
              <a:ea typeface="Encode Sans Semi Condensed"/>
              <a:cs typeface="Encode Sans Semi Condensed"/>
              <a:sym typeface="Encode Sans Semi Condensed"/>
            </a:endParaRPr>
          </a:p>
        </p:txBody>
      </p:sp>
      <p:sp>
        <p:nvSpPr>
          <p:cNvPr id="305" name="Google Shape;305;p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06" name="Google Shape;306;p4"/>
          <p:cNvGrpSpPr/>
          <p:nvPr/>
        </p:nvGrpSpPr>
        <p:grpSpPr>
          <a:xfrm>
            <a:off x="6196930" y="-29"/>
            <a:ext cx="2985505" cy="4610466"/>
            <a:chOff x="6196930" y="-29"/>
            <a:chExt cx="2985505" cy="4610466"/>
          </a:xfrm>
        </p:grpSpPr>
        <p:grpSp>
          <p:nvGrpSpPr>
            <p:cNvPr id="307" name="Google Shape;307;p4"/>
            <p:cNvGrpSpPr/>
            <p:nvPr/>
          </p:nvGrpSpPr>
          <p:grpSpPr>
            <a:xfrm>
              <a:off x="7737776" y="-17"/>
              <a:ext cx="448629" cy="4610455"/>
              <a:chOff x="6798998" y="-1296139"/>
              <a:chExt cx="476555" cy="4897445"/>
            </a:xfrm>
          </p:grpSpPr>
          <p:sp>
            <p:nvSpPr>
              <p:cNvPr id="308" name="Google Shape;308;p4"/>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4"/>
              <p:cNvSpPr/>
              <p:nvPr/>
            </p:nvSpPr>
            <p:spPr>
              <a:xfrm>
                <a:off x="7026850" y="-1296139"/>
                <a:ext cx="17700" cy="4271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4"/>
            <p:cNvGrpSpPr/>
            <p:nvPr/>
          </p:nvGrpSpPr>
          <p:grpSpPr>
            <a:xfrm>
              <a:off x="8636876" y="46"/>
              <a:ext cx="382387" cy="1450044"/>
              <a:chOff x="5578966" y="2422197"/>
              <a:chExt cx="406190" cy="1540306"/>
            </a:xfrm>
          </p:grpSpPr>
          <p:sp>
            <p:nvSpPr>
              <p:cNvPr id="311" name="Google Shape;311;p4"/>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4"/>
              <p:cNvSpPr/>
              <p:nvPr/>
            </p:nvSpPr>
            <p:spPr>
              <a:xfrm>
                <a:off x="5774600" y="2422197"/>
                <a:ext cx="17700" cy="552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4"/>
            <p:cNvGrpSpPr/>
            <p:nvPr/>
          </p:nvGrpSpPr>
          <p:grpSpPr>
            <a:xfrm>
              <a:off x="8035385" y="23"/>
              <a:ext cx="439174" cy="2683136"/>
              <a:chOff x="6176324" y="940075"/>
              <a:chExt cx="466512" cy="2850155"/>
            </a:xfrm>
          </p:grpSpPr>
          <p:sp>
            <p:nvSpPr>
              <p:cNvPr id="314" name="Google Shape;314;p4"/>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4"/>
              <p:cNvSpPr/>
              <p:nvPr/>
            </p:nvSpPr>
            <p:spPr>
              <a:xfrm>
                <a:off x="6400713" y="940075"/>
                <a:ext cx="17700" cy="2034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4"/>
            <p:cNvGrpSpPr/>
            <p:nvPr/>
          </p:nvGrpSpPr>
          <p:grpSpPr>
            <a:xfrm>
              <a:off x="6363022" y="42"/>
              <a:ext cx="160482" cy="1242299"/>
              <a:chOff x="7576714" y="2009363"/>
              <a:chExt cx="170472" cy="1319629"/>
            </a:xfrm>
          </p:grpSpPr>
          <p:sp>
            <p:nvSpPr>
              <p:cNvPr id="317" name="Google Shape;317;p4"/>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4"/>
              <p:cNvSpPr/>
              <p:nvPr/>
            </p:nvSpPr>
            <p:spPr>
              <a:xfrm>
                <a:off x="7652975" y="2009363"/>
                <a:ext cx="17700" cy="9657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4"/>
            <p:cNvGrpSpPr/>
            <p:nvPr/>
          </p:nvGrpSpPr>
          <p:grpSpPr>
            <a:xfrm>
              <a:off x="6999976" y="11"/>
              <a:ext cx="271476" cy="3307837"/>
              <a:chOff x="7883572" y="308161"/>
              <a:chExt cx="288375" cy="3513742"/>
            </a:xfrm>
          </p:grpSpPr>
          <p:sp>
            <p:nvSpPr>
              <p:cNvPr id="320" name="Google Shape;320;p4"/>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4"/>
              <p:cNvSpPr/>
              <p:nvPr/>
            </p:nvSpPr>
            <p:spPr>
              <a:xfrm>
                <a:off x="8024899" y="308161"/>
                <a:ext cx="17700" cy="2667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4"/>
            <p:cNvGrpSpPr/>
            <p:nvPr/>
          </p:nvGrpSpPr>
          <p:grpSpPr>
            <a:xfrm>
              <a:off x="6827964" y="636458"/>
              <a:ext cx="230791" cy="243118"/>
              <a:chOff x="3770248" y="2527300"/>
              <a:chExt cx="180404" cy="190055"/>
            </a:xfrm>
          </p:grpSpPr>
          <p:sp>
            <p:nvSpPr>
              <p:cNvPr id="323" name="Google Shape;323;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7" name="Google Shape;327;p4"/>
            <p:cNvGrpSpPr/>
            <p:nvPr/>
          </p:nvGrpSpPr>
          <p:grpSpPr>
            <a:xfrm>
              <a:off x="8763367" y="2641902"/>
              <a:ext cx="230809" cy="243156"/>
              <a:chOff x="3770248" y="2527300"/>
              <a:chExt cx="180404" cy="190055"/>
            </a:xfrm>
          </p:grpSpPr>
          <p:sp>
            <p:nvSpPr>
              <p:cNvPr id="328" name="Google Shape;328;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 name="Google Shape;332;p4"/>
            <p:cNvGrpSpPr/>
            <p:nvPr/>
          </p:nvGrpSpPr>
          <p:grpSpPr>
            <a:xfrm rot="5400000">
              <a:off x="8655427" y="4253521"/>
              <a:ext cx="201871" cy="231166"/>
              <a:chOff x="3462796" y="2555878"/>
              <a:chExt cx="157798" cy="180711"/>
            </a:xfrm>
          </p:grpSpPr>
          <p:sp>
            <p:nvSpPr>
              <p:cNvPr id="333" name="Google Shape;333;p4"/>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4"/>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4"/>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4"/>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4"/>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4"/>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9" name="Google Shape;339;p4"/>
            <p:cNvGrpSpPr/>
            <p:nvPr/>
          </p:nvGrpSpPr>
          <p:grpSpPr>
            <a:xfrm rot="-2700000">
              <a:off x="7375305" y="1863439"/>
              <a:ext cx="169840" cy="178926"/>
              <a:chOff x="3770248" y="2527300"/>
              <a:chExt cx="180404" cy="190055"/>
            </a:xfrm>
          </p:grpSpPr>
          <p:sp>
            <p:nvSpPr>
              <p:cNvPr id="340" name="Google Shape;340;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4" name="Google Shape;344;p4"/>
            <p:cNvGrpSpPr/>
            <p:nvPr/>
          </p:nvGrpSpPr>
          <p:grpSpPr>
            <a:xfrm>
              <a:off x="6800134" y="23"/>
              <a:ext cx="985363" cy="1665685"/>
              <a:chOff x="2484475" y="1329455"/>
              <a:chExt cx="1046700" cy="1769370"/>
            </a:xfrm>
          </p:grpSpPr>
          <p:sp>
            <p:nvSpPr>
              <p:cNvPr id="345" name="Google Shape;345;p4"/>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4"/>
              <p:cNvGrpSpPr/>
              <p:nvPr/>
            </p:nvGrpSpPr>
            <p:grpSpPr>
              <a:xfrm>
                <a:off x="2769703" y="1329455"/>
                <a:ext cx="510180" cy="1483501"/>
                <a:chOff x="1818382" y="2433081"/>
                <a:chExt cx="466728" cy="1357150"/>
              </a:xfrm>
            </p:grpSpPr>
            <p:grpSp>
              <p:nvGrpSpPr>
                <p:cNvPr id="348" name="Google Shape;348;p4"/>
                <p:cNvGrpSpPr/>
                <p:nvPr/>
              </p:nvGrpSpPr>
              <p:grpSpPr>
                <a:xfrm>
                  <a:off x="1818382" y="2971595"/>
                  <a:ext cx="466728" cy="818636"/>
                  <a:chOff x="1818382" y="2942618"/>
                  <a:chExt cx="466728" cy="818636"/>
                </a:xfrm>
              </p:grpSpPr>
              <p:sp>
                <p:nvSpPr>
                  <p:cNvPr id="349" name="Google Shape;349;p4"/>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4"/>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4"/>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2" name="Google Shape;352;p4"/>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4"/>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354" name="Google Shape;354;p4"/>
            <p:cNvGrpSpPr/>
            <p:nvPr/>
          </p:nvGrpSpPr>
          <p:grpSpPr>
            <a:xfrm>
              <a:off x="8330194" y="-10"/>
              <a:ext cx="852241" cy="2641273"/>
              <a:chOff x="3961868" y="-891976"/>
              <a:chExt cx="905291" cy="2805686"/>
            </a:xfrm>
          </p:grpSpPr>
          <p:grpSp>
            <p:nvGrpSpPr>
              <p:cNvPr id="355" name="Google Shape;355;p4"/>
              <p:cNvGrpSpPr/>
              <p:nvPr/>
            </p:nvGrpSpPr>
            <p:grpSpPr>
              <a:xfrm>
                <a:off x="3961868" y="1008419"/>
                <a:ext cx="905291" cy="905291"/>
                <a:chOff x="764100" y="3623300"/>
                <a:chExt cx="1046700" cy="1046700"/>
              </a:xfrm>
            </p:grpSpPr>
            <p:sp>
              <p:nvSpPr>
                <p:cNvPr id="356" name="Google Shape;356;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4"/>
              <p:cNvGrpSpPr/>
              <p:nvPr/>
            </p:nvGrpSpPr>
            <p:grpSpPr>
              <a:xfrm>
                <a:off x="4155315" y="-891976"/>
                <a:ext cx="522826" cy="2613070"/>
                <a:chOff x="2447534" y="1219291"/>
                <a:chExt cx="478297" cy="2390513"/>
              </a:xfrm>
            </p:grpSpPr>
            <p:grpSp>
              <p:nvGrpSpPr>
                <p:cNvPr id="359" name="Google Shape;359;p4"/>
                <p:cNvGrpSpPr/>
                <p:nvPr/>
              </p:nvGrpSpPr>
              <p:grpSpPr>
                <a:xfrm>
                  <a:off x="2447534" y="1219291"/>
                  <a:ext cx="478297" cy="2390513"/>
                  <a:chOff x="2447534" y="1219291"/>
                  <a:chExt cx="478297" cy="2390513"/>
                </a:xfrm>
              </p:grpSpPr>
              <p:grpSp>
                <p:nvGrpSpPr>
                  <p:cNvPr id="360" name="Google Shape;360;p4"/>
                  <p:cNvGrpSpPr/>
                  <p:nvPr/>
                </p:nvGrpSpPr>
                <p:grpSpPr>
                  <a:xfrm>
                    <a:off x="2447534" y="2971595"/>
                    <a:ext cx="478297" cy="638209"/>
                    <a:chOff x="2447534" y="3081786"/>
                    <a:chExt cx="478297" cy="638209"/>
                  </a:xfrm>
                </p:grpSpPr>
                <p:sp>
                  <p:nvSpPr>
                    <p:cNvPr id="361" name="Google Shape;361;p4"/>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4"/>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4"/>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4" name="Google Shape;364;p4"/>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4"/>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366" name="Google Shape;366;p4"/>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367" name="Google Shape;367;p4"/>
            <p:cNvGrpSpPr/>
            <p:nvPr/>
          </p:nvGrpSpPr>
          <p:grpSpPr>
            <a:xfrm>
              <a:off x="7811773" y="-2"/>
              <a:ext cx="492189" cy="1837864"/>
              <a:chOff x="5194218" y="-536312"/>
              <a:chExt cx="522827" cy="1952267"/>
            </a:xfrm>
          </p:grpSpPr>
          <p:grpSp>
            <p:nvGrpSpPr>
              <p:cNvPr id="368" name="Google Shape;368;p4"/>
              <p:cNvGrpSpPr/>
              <p:nvPr/>
            </p:nvGrpSpPr>
            <p:grpSpPr>
              <a:xfrm>
                <a:off x="5194218" y="893129"/>
                <a:ext cx="522827" cy="522827"/>
                <a:chOff x="764100" y="3623300"/>
                <a:chExt cx="1046700" cy="1046700"/>
              </a:xfrm>
            </p:grpSpPr>
            <p:sp>
              <p:nvSpPr>
                <p:cNvPr id="369" name="Google Shape;369;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4"/>
              <p:cNvGrpSpPr/>
              <p:nvPr/>
            </p:nvGrpSpPr>
            <p:grpSpPr>
              <a:xfrm>
                <a:off x="5371921" y="-536312"/>
                <a:ext cx="182209" cy="1814066"/>
                <a:chOff x="3305183" y="1663032"/>
                <a:chExt cx="166690" cy="1659561"/>
              </a:xfrm>
            </p:grpSpPr>
            <p:grpSp>
              <p:nvGrpSpPr>
                <p:cNvPr id="372" name="Google Shape;372;p4"/>
                <p:cNvGrpSpPr/>
                <p:nvPr/>
              </p:nvGrpSpPr>
              <p:grpSpPr>
                <a:xfrm>
                  <a:off x="3305183" y="1663032"/>
                  <a:ext cx="166690" cy="1659561"/>
                  <a:chOff x="3305183" y="1663032"/>
                  <a:chExt cx="166690" cy="1659561"/>
                </a:xfrm>
              </p:grpSpPr>
              <p:grpSp>
                <p:nvGrpSpPr>
                  <p:cNvPr id="373" name="Google Shape;373;p4"/>
                  <p:cNvGrpSpPr/>
                  <p:nvPr/>
                </p:nvGrpSpPr>
                <p:grpSpPr>
                  <a:xfrm>
                    <a:off x="3305183" y="2971595"/>
                    <a:ext cx="166690" cy="350998"/>
                    <a:chOff x="3305183" y="3146560"/>
                    <a:chExt cx="166690" cy="350998"/>
                  </a:xfrm>
                </p:grpSpPr>
                <p:sp>
                  <p:nvSpPr>
                    <p:cNvPr id="374" name="Google Shape;374;p4"/>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4"/>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4"/>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7" name="Google Shape;377;p4"/>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4"/>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379" name="Google Shape;379;p4"/>
            <p:cNvGrpSpPr/>
            <p:nvPr/>
          </p:nvGrpSpPr>
          <p:grpSpPr>
            <a:xfrm>
              <a:off x="8018879" y="-29"/>
              <a:ext cx="810166" cy="4470272"/>
              <a:chOff x="7824797" y="-1724181"/>
              <a:chExt cx="860597" cy="4748536"/>
            </a:xfrm>
          </p:grpSpPr>
          <p:grpSp>
            <p:nvGrpSpPr>
              <p:cNvPr id="380" name="Google Shape;380;p4"/>
              <p:cNvGrpSpPr/>
              <p:nvPr/>
            </p:nvGrpSpPr>
            <p:grpSpPr>
              <a:xfrm>
                <a:off x="7824797" y="1891931"/>
                <a:ext cx="860597" cy="1132425"/>
                <a:chOff x="764100" y="3623300"/>
                <a:chExt cx="1046700" cy="1046700"/>
              </a:xfrm>
            </p:grpSpPr>
            <p:sp>
              <p:nvSpPr>
                <p:cNvPr id="381" name="Google Shape;381;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4"/>
              <p:cNvGrpSpPr/>
              <p:nvPr/>
            </p:nvGrpSpPr>
            <p:grpSpPr>
              <a:xfrm>
                <a:off x="8100547" y="-1724181"/>
                <a:ext cx="300376" cy="4529867"/>
                <a:chOff x="3792712" y="-322375"/>
                <a:chExt cx="274793" cy="4144055"/>
              </a:xfrm>
            </p:grpSpPr>
            <p:grpSp>
              <p:nvGrpSpPr>
                <p:cNvPr id="384" name="Google Shape;384;p4"/>
                <p:cNvGrpSpPr/>
                <p:nvPr/>
              </p:nvGrpSpPr>
              <p:grpSpPr>
                <a:xfrm>
                  <a:off x="3792712" y="-322375"/>
                  <a:ext cx="274793" cy="4144055"/>
                  <a:chOff x="3792712" y="-322375"/>
                  <a:chExt cx="274793" cy="4144055"/>
                </a:xfrm>
              </p:grpSpPr>
              <p:grpSp>
                <p:nvGrpSpPr>
                  <p:cNvPr id="385" name="Google Shape;385;p4"/>
                  <p:cNvGrpSpPr/>
                  <p:nvPr/>
                </p:nvGrpSpPr>
                <p:grpSpPr>
                  <a:xfrm>
                    <a:off x="3792712" y="2971595"/>
                    <a:ext cx="274793" cy="850085"/>
                    <a:chOff x="3792712" y="2879468"/>
                    <a:chExt cx="274793" cy="850085"/>
                  </a:xfrm>
                </p:grpSpPr>
                <p:sp>
                  <p:nvSpPr>
                    <p:cNvPr id="386" name="Google Shape;386;p4"/>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4"/>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4"/>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9" name="Google Shape;389;p4"/>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4"/>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391" name="Google Shape;391;p4"/>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392" name="Google Shape;392;p4"/>
            <p:cNvGrpSpPr/>
            <p:nvPr/>
          </p:nvGrpSpPr>
          <p:grpSpPr>
            <a:xfrm>
              <a:off x="7184797" y="-17"/>
              <a:ext cx="985363" cy="3905971"/>
              <a:chOff x="1192601" y="-1724180"/>
              <a:chExt cx="1046700" cy="4149108"/>
            </a:xfrm>
          </p:grpSpPr>
          <p:grpSp>
            <p:nvGrpSpPr>
              <p:cNvPr id="393" name="Google Shape;393;p4"/>
              <p:cNvGrpSpPr/>
              <p:nvPr/>
            </p:nvGrpSpPr>
            <p:grpSpPr>
              <a:xfrm>
                <a:off x="1192601" y="1378228"/>
                <a:ext cx="1046700" cy="1046700"/>
                <a:chOff x="764100" y="3623300"/>
                <a:chExt cx="1046700" cy="1046700"/>
              </a:xfrm>
            </p:grpSpPr>
            <p:sp>
              <p:nvSpPr>
                <p:cNvPr id="394" name="Google Shape;394;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4"/>
              <p:cNvGrpSpPr/>
              <p:nvPr/>
            </p:nvGrpSpPr>
            <p:grpSpPr>
              <a:xfrm>
                <a:off x="1417979" y="-1724180"/>
                <a:ext cx="580390" cy="3855366"/>
                <a:chOff x="522260" y="372820"/>
                <a:chExt cx="530958" cy="3527002"/>
              </a:xfrm>
            </p:grpSpPr>
            <p:grpSp>
              <p:nvGrpSpPr>
                <p:cNvPr id="397" name="Google Shape;397;p4"/>
                <p:cNvGrpSpPr/>
                <p:nvPr/>
              </p:nvGrpSpPr>
              <p:grpSpPr>
                <a:xfrm>
                  <a:off x="522260" y="372820"/>
                  <a:ext cx="530958" cy="3527002"/>
                  <a:chOff x="522260" y="372820"/>
                  <a:chExt cx="530958" cy="3527002"/>
                </a:xfrm>
              </p:grpSpPr>
              <p:grpSp>
                <p:nvGrpSpPr>
                  <p:cNvPr id="398" name="Google Shape;398;p4"/>
                  <p:cNvGrpSpPr/>
                  <p:nvPr/>
                </p:nvGrpSpPr>
                <p:grpSpPr>
                  <a:xfrm>
                    <a:off x="522260" y="2971595"/>
                    <a:ext cx="530958" cy="928227"/>
                    <a:chOff x="522260" y="2971595"/>
                    <a:chExt cx="530958" cy="928227"/>
                  </a:xfrm>
                </p:grpSpPr>
                <p:sp>
                  <p:nvSpPr>
                    <p:cNvPr id="399" name="Google Shape;399;p4"/>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4"/>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4"/>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4"/>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3" name="Google Shape;403;p4"/>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405" name="Google Shape;405;p4"/>
            <p:cNvGrpSpPr/>
            <p:nvPr/>
          </p:nvGrpSpPr>
          <p:grpSpPr>
            <a:xfrm>
              <a:off x="6196930" y="7"/>
              <a:ext cx="985363" cy="2629685"/>
              <a:chOff x="6010934" y="1"/>
              <a:chExt cx="1046700" cy="2793377"/>
            </a:xfrm>
          </p:grpSpPr>
          <p:grpSp>
            <p:nvGrpSpPr>
              <p:cNvPr id="406" name="Google Shape;406;p4"/>
              <p:cNvGrpSpPr/>
              <p:nvPr/>
            </p:nvGrpSpPr>
            <p:grpSpPr>
              <a:xfrm>
                <a:off x="6010934" y="1746678"/>
                <a:ext cx="1046700" cy="1046700"/>
                <a:chOff x="764100" y="3623300"/>
                <a:chExt cx="1046700" cy="1046700"/>
              </a:xfrm>
            </p:grpSpPr>
            <p:sp>
              <p:nvSpPr>
                <p:cNvPr id="407" name="Google Shape;407;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4"/>
              <p:cNvGrpSpPr/>
              <p:nvPr/>
            </p:nvGrpSpPr>
            <p:grpSpPr>
              <a:xfrm>
                <a:off x="6308747" y="1"/>
                <a:ext cx="441786" cy="2571886"/>
                <a:chOff x="1121941" y="1609666"/>
                <a:chExt cx="404159" cy="2352837"/>
              </a:xfrm>
            </p:grpSpPr>
            <p:grpSp>
              <p:nvGrpSpPr>
                <p:cNvPr id="410" name="Google Shape;410;p4"/>
                <p:cNvGrpSpPr/>
                <p:nvPr/>
              </p:nvGrpSpPr>
              <p:grpSpPr>
                <a:xfrm>
                  <a:off x="1121941" y="1609666"/>
                  <a:ext cx="404159" cy="2352837"/>
                  <a:chOff x="1121941" y="1609666"/>
                  <a:chExt cx="404159" cy="2352837"/>
                </a:xfrm>
              </p:grpSpPr>
              <p:grpSp>
                <p:nvGrpSpPr>
                  <p:cNvPr id="411" name="Google Shape;411;p4"/>
                  <p:cNvGrpSpPr/>
                  <p:nvPr/>
                </p:nvGrpSpPr>
                <p:grpSpPr>
                  <a:xfrm>
                    <a:off x="1121941" y="2971595"/>
                    <a:ext cx="404159" cy="990908"/>
                    <a:chOff x="1121941" y="2969319"/>
                    <a:chExt cx="404159" cy="990908"/>
                  </a:xfrm>
                </p:grpSpPr>
                <p:sp>
                  <p:nvSpPr>
                    <p:cNvPr id="412" name="Google Shape;412;p4"/>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4"/>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4"/>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4"/>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6" name="Google Shape;416;p4"/>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418" name="Google Shape;418;p4"/>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419" name="Google Shape;419;p4"/>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420" name="Google Shape;420;p4"/>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421" name="Google Shape;421;p4"/>
            <p:cNvGrpSpPr/>
            <p:nvPr/>
          </p:nvGrpSpPr>
          <p:grpSpPr>
            <a:xfrm>
              <a:off x="7192739" y="3730341"/>
              <a:ext cx="148551" cy="170121"/>
              <a:chOff x="3462796" y="2555878"/>
              <a:chExt cx="157798" cy="180711"/>
            </a:xfrm>
          </p:grpSpPr>
          <p:sp>
            <p:nvSpPr>
              <p:cNvPr id="422" name="Google Shape;422;p4"/>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4"/>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4"/>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4"/>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4"/>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4"/>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3769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28"/>
        <p:cNvGrpSpPr/>
        <p:nvPr/>
      </p:nvGrpSpPr>
      <p:grpSpPr>
        <a:xfrm>
          <a:off x="0" y="0"/>
          <a:ext cx="0" cy="0"/>
          <a:chOff x="0" y="0"/>
          <a:chExt cx="0" cy="0"/>
        </a:xfrm>
      </p:grpSpPr>
      <p:sp>
        <p:nvSpPr>
          <p:cNvPr id="429" name="Google Shape;429;p5"/>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0" name="Google Shape;430;p5"/>
          <p:cNvSpPr txBox="1">
            <a:spLocks noGrp="1"/>
          </p:cNvSpPr>
          <p:nvPr>
            <p:ph type="body" idx="1"/>
          </p:nvPr>
        </p:nvSpPr>
        <p:spPr>
          <a:xfrm>
            <a:off x="702900" y="1430148"/>
            <a:ext cx="56601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431" name="Google Shape;431;p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432" name="Google Shape;432;p5"/>
          <p:cNvGrpSpPr/>
          <p:nvPr/>
        </p:nvGrpSpPr>
        <p:grpSpPr>
          <a:xfrm>
            <a:off x="6196930" y="-29"/>
            <a:ext cx="2985505" cy="4610466"/>
            <a:chOff x="6196930" y="-29"/>
            <a:chExt cx="2985505" cy="4610466"/>
          </a:xfrm>
        </p:grpSpPr>
        <p:grpSp>
          <p:nvGrpSpPr>
            <p:cNvPr id="433" name="Google Shape;433;p5"/>
            <p:cNvGrpSpPr/>
            <p:nvPr/>
          </p:nvGrpSpPr>
          <p:grpSpPr>
            <a:xfrm>
              <a:off x="7737776" y="-17"/>
              <a:ext cx="448629" cy="4610455"/>
              <a:chOff x="6798998" y="-1296139"/>
              <a:chExt cx="476555" cy="4897445"/>
            </a:xfrm>
          </p:grpSpPr>
          <p:sp>
            <p:nvSpPr>
              <p:cNvPr id="434" name="Google Shape;434;p5"/>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5"/>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5"/>
            <p:cNvGrpSpPr/>
            <p:nvPr/>
          </p:nvGrpSpPr>
          <p:grpSpPr>
            <a:xfrm>
              <a:off x="8636876" y="46"/>
              <a:ext cx="382387" cy="1450044"/>
              <a:chOff x="5578966" y="2422197"/>
              <a:chExt cx="406190" cy="1540306"/>
            </a:xfrm>
          </p:grpSpPr>
          <p:sp>
            <p:nvSpPr>
              <p:cNvPr id="437" name="Google Shape;437;p5"/>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5"/>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5"/>
            <p:cNvGrpSpPr/>
            <p:nvPr/>
          </p:nvGrpSpPr>
          <p:grpSpPr>
            <a:xfrm>
              <a:off x="8035385" y="23"/>
              <a:ext cx="439174" cy="2683136"/>
              <a:chOff x="6176324" y="940075"/>
              <a:chExt cx="466512" cy="2850155"/>
            </a:xfrm>
          </p:grpSpPr>
          <p:sp>
            <p:nvSpPr>
              <p:cNvPr id="440" name="Google Shape;440;p5"/>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5"/>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5"/>
            <p:cNvGrpSpPr/>
            <p:nvPr/>
          </p:nvGrpSpPr>
          <p:grpSpPr>
            <a:xfrm>
              <a:off x="6363022" y="42"/>
              <a:ext cx="160482" cy="1242299"/>
              <a:chOff x="7576714" y="2009363"/>
              <a:chExt cx="170472" cy="1319629"/>
            </a:xfrm>
          </p:grpSpPr>
          <p:sp>
            <p:nvSpPr>
              <p:cNvPr id="443" name="Google Shape;443;p5"/>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5"/>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5"/>
            <p:cNvGrpSpPr/>
            <p:nvPr/>
          </p:nvGrpSpPr>
          <p:grpSpPr>
            <a:xfrm>
              <a:off x="6999976" y="11"/>
              <a:ext cx="271476" cy="3307837"/>
              <a:chOff x="7883572" y="308161"/>
              <a:chExt cx="288375" cy="3513742"/>
            </a:xfrm>
          </p:grpSpPr>
          <p:sp>
            <p:nvSpPr>
              <p:cNvPr id="446" name="Google Shape;446;p5"/>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5"/>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5"/>
            <p:cNvGrpSpPr/>
            <p:nvPr/>
          </p:nvGrpSpPr>
          <p:grpSpPr>
            <a:xfrm>
              <a:off x="6827964" y="636458"/>
              <a:ext cx="230791" cy="243118"/>
              <a:chOff x="3770248" y="2527300"/>
              <a:chExt cx="180404" cy="190055"/>
            </a:xfrm>
          </p:grpSpPr>
          <p:sp>
            <p:nvSpPr>
              <p:cNvPr id="449" name="Google Shape;449;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 name="Google Shape;453;p5"/>
            <p:cNvGrpSpPr/>
            <p:nvPr/>
          </p:nvGrpSpPr>
          <p:grpSpPr>
            <a:xfrm>
              <a:off x="8763367" y="2641902"/>
              <a:ext cx="230809" cy="243156"/>
              <a:chOff x="3770248" y="2527300"/>
              <a:chExt cx="180404" cy="190055"/>
            </a:xfrm>
          </p:grpSpPr>
          <p:sp>
            <p:nvSpPr>
              <p:cNvPr id="454" name="Google Shape;454;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8" name="Google Shape;458;p5"/>
            <p:cNvGrpSpPr/>
            <p:nvPr/>
          </p:nvGrpSpPr>
          <p:grpSpPr>
            <a:xfrm rot="5400000">
              <a:off x="8655427" y="4253521"/>
              <a:ext cx="201871" cy="231166"/>
              <a:chOff x="3462796" y="2555878"/>
              <a:chExt cx="157798" cy="180711"/>
            </a:xfrm>
          </p:grpSpPr>
          <p:sp>
            <p:nvSpPr>
              <p:cNvPr id="459" name="Google Shape;459;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 name="Google Shape;465;p5"/>
            <p:cNvGrpSpPr/>
            <p:nvPr/>
          </p:nvGrpSpPr>
          <p:grpSpPr>
            <a:xfrm rot="-2700000">
              <a:off x="7375305" y="1863439"/>
              <a:ext cx="169840" cy="178926"/>
              <a:chOff x="3770248" y="2527300"/>
              <a:chExt cx="180404" cy="190055"/>
            </a:xfrm>
          </p:grpSpPr>
          <p:sp>
            <p:nvSpPr>
              <p:cNvPr id="466" name="Google Shape;466;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 name="Google Shape;470;p5"/>
            <p:cNvGrpSpPr/>
            <p:nvPr/>
          </p:nvGrpSpPr>
          <p:grpSpPr>
            <a:xfrm>
              <a:off x="6800134" y="23"/>
              <a:ext cx="985363" cy="1665685"/>
              <a:chOff x="2484475" y="1329455"/>
              <a:chExt cx="1046700" cy="1769370"/>
            </a:xfrm>
          </p:grpSpPr>
          <p:sp>
            <p:nvSpPr>
              <p:cNvPr id="471" name="Google Shape;471;p5"/>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5"/>
              <p:cNvGrpSpPr/>
              <p:nvPr/>
            </p:nvGrpSpPr>
            <p:grpSpPr>
              <a:xfrm>
                <a:off x="2769703" y="1329455"/>
                <a:ext cx="510180" cy="1483501"/>
                <a:chOff x="1818382" y="2433081"/>
                <a:chExt cx="466728" cy="1357150"/>
              </a:xfrm>
            </p:grpSpPr>
            <p:grpSp>
              <p:nvGrpSpPr>
                <p:cNvPr id="474" name="Google Shape;474;p5"/>
                <p:cNvGrpSpPr/>
                <p:nvPr/>
              </p:nvGrpSpPr>
              <p:grpSpPr>
                <a:xfrm>
                  <a:off x="1818382" y="2971595"/>
                  <a:ext cx="466728" cy="818636"/>
                  <a:chOff x="1818382" y="2942618"/>
                  <a:chExt cx="466728" cy="818636"/>
                </a:xfrm>
              </p:grpSpPr>
              <p:sp>
                <p:nvSpPr>
                  <p:cNvPr id="475" name="Google Shape;475;p5"/>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5"/>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5"/>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8" name="Google Shape;478;p5"/>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5"/>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480" name="Google Shape;480;p5"/>
            <p:cNvGrpSpPr/>
            <p:nvPr/>
          </p:nvGrpSpPr>
          <p:grpSpPr>
            <a:xfrm>
              <a:off x="8330194" y="-10"/>
              <a:ext cx="852241" cy="2641273"/>
              <a:chOff x="3961868" y="-891976"/>
              <a:chExt cx="905291" cy="2805686"/>
            </a:xfrm>
          </p:grpSpPr>
          <p:grpSp>
            <p:nvGrpSpPr>
              <p:cNvPr id="481" name="Google Shape;481;p5"/>
              <p:cNvGrpSpPr/>
              <p:nvPr/>
            </p:nvGrpSpPr>
            <p:grpSpPr>
              <a:xfrm>
                <a:off x="3961868" y="1008419"/>
                <a:ext cx="905291" cy="905291"/>
                <a:chOff x="764100" y="3623300"/>
                <a:chExt cx="1046700" cy="1046700"/>
              </a:xfrm>
            </p:grpSpPr>
            <p:sp>
              <p:nvSpPr>
                <p:cNvPr id="482" name="Google Shape;482;p5"/>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5"/>
              <p:cNvGrpSpPr/>
              <p:nvPr/>
            </p:nvGrpSpPr>
            <p:grpSpPr>
              <a:xfrm>
                <a:off x="4155315" y="-891976"/>
                <a:ext cx="522826" cy="2613070"/>
                <a:chOff x="2447534" y="1219291"/>
                <a:chExt cx="478297" cy="2390513"/>
              </a:xfrm>
            </p:grpSpPr>
            <p:grpSp>
              <p:nvGrpSpPr>
                <p:cNvPr id="485" name="Google Shape;485;p5"/>
                <p:cNvGrpSpPr/>
                <p:nvPr/>
              </p:nvGrpSpPr>
              <p:grpSpPr>
                <a:xfrm>
                  <a:off x="2447534" y="1219291"/>
                  <a:ext cx="478297" cy="2390513"/>
                  <a:chOff x="2447534" y="1219291"/>
                  <a:chExt cx="478297" cy="2390513"/>
                </a:xfrm>
              </p:grpSpPr>
              <p:grpSp>
                <p:nvGrpSpPr>
                  <p:cNvPr id="486" name="Google Shape;486;p5"/>
                  <p:cNvGrpSpPr/>
                  <p:nvPr/>
                </p:nvGrpSpPr>
                <p:grpSpPr>
                  <a:xfrm>
                    <a:off x="2447534" y="2971595"/>
                    <a:ext cx="478297" cy="638209"/>
                    <a:chOff x="2447534" y="3081786"/>
                    <a:chExt cx="478297" cy="638209"/>
                  </a:xfrm>
                </p:grpSpPr>
                <p:sp>
                  <p:nvSpPr>
                    <p:cNvPr id="487" name="Google Shape;487;p5"/>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5"/>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5"/>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0" name="Google Shape;490;p5"/>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5"/>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492" name="Google Shape;492;p5"/>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493" name="Google Shape;493;p5"/>
            <p:cNvGrpSpPr/>
            <p:nvPr/>
          </p:nvGrpSpPr>
          <p:grpSpPr>
            <a:xfrm>
              <a:off x="7811773" y="-2"/>
              <a:ext cx="492189" cy="1837864"/>
              <a:chOff x="5194218" y="-536312"/>
              <a:chExt cx="522827" cy="1952267"/>
            </a:xfrm>
          </p:grpSpPr>
          <p:grpSp>
            <p:nvGrpSpPr>
              <p:cNvPr id="494" name="Google Shape;494;p5"/>
              <p:cNvGrpSpPr/>
              <p:nvPr/>
            </p:nvGrpSpPr>
            <p:grpSpPr>
              <a:xfrm>
                <a:off x="5194218" y="893129"/>
                <a:ext cx="522827" cy="522827"/>
                <a:chOff x="764100" y="3623300"/>
                <a:chExt cx="1046700" cy="1046700"/>
              </a:xfrm>
            </p:grpSpPr>
            <p:sp>
              <p:nvSpPr>
                <p:cNvPr id="495" name="Google Shape;495;p5"/>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5"/>
              <p:cNvGrpSpPr/>
              <p:nvPr/>
            </p:nvGrpSpPr>
            <p:grpSpPr>
              <a:xfrm>
                <a:off x="5371921" y="-536312"/>
                <a:ext cx="182209" cy="1814066"/>
                <a:chOff x="3305183" y="1663032"/>
                <a:chExt cx="166690" cy="1659561"/>
              </a:xfrm>
            </p:grpSpPr>
            <p:grpSp>
              <p:nvGrpSpPr>
                <p:cNvPr id="498" name="Google Shape;498;p5"/>
                <p:cNvGrpSpPr/>
                <p:nvPr/>
              </p:nvGrpSpPr>
              <p:grpSpPr>
                <a:xfrm>
                  <a:off x="3305183" y="1663032"/>
                  <a:ext cx="166690" cy="1659561"/>
                  <a:chOff x="3305183" y="1663032"/>
                  <a:chExt cx="166690" cy="1659561"/>
                </a:xfrm>
              </p:grpSpPr>
              <p:grpSp>
                <p:nvGrpSpPr>
                  <p:cNvPr id="499" name="Google Shape;499;p5"/>
                  <p:cNvGrpSpPr/>
                  <p:nvPr/>
                </p:nvGrpSpPr>
                <p:grpSpPr>
                  <a:xfrm>
                    <a:off x="3305183" y="2971595"/>
                    <a:ext cx="166690" cy="350998"/>
                    <a:chOff x="3305183" y="3146560"/>
                    <a:chExt cx="166690" cy="350998"/>
                  </a:xfrm>
                </p:grpSpPr>
                <p:sp>
                  <p:nvSpPr>
                    <p:cNvPr id="500" name="Google Shape;500;p5"/>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5"/>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5"/>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3" name="Google Shape;503;p5"/>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5"/>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505" name="Google Shape;505;p5"/>
            <p:cNvGrpSpPr/>
            <p:nvPr/>
          </p:nvGrpSpPr>
          <p:grpSpPr>
            <a:xfrm>
              <a:off x="8018879" y="-29"/>
              <a:ext cx="810166" cy="4470272"/>
              <a:chOff x="7824797" y="-1724181"/>
              <a:chExt cx="860597" cy="4748536"/>
            </a:xfrm>
          </p:grpSpPr>
          <p:grpSp>
            <p:nvGrpSpPr>
              <p:cNvPr id="506" name="Google Shape;506;p5"/>
              <p:cNvGrpSpPr/>
              <p:nvPr/>
            </p:nvGrpSpPr>
            <p:grpSpPr>
              <a:xfrm>
                <a:off x="7824797" y="1891931"/>
                <a:ext cx="860597" cy="1132425"/>
                <a:chOff x="764100" y="3623300"/>
                <a:chExt cx="1046700" cy="1046700"/>
              </a:xfrm>
            </p:grpSpPr>
            <p:sp>
              <p:nvSpPr>
                <p:cNvPr id="507" name="Google Shape;507;p5"/>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5"/>
              <p:cNvGrpSpPr/>
              <p:nvPr/>
            </p:nvGrpSpPr>
            <p:grpSpPr>
              <a:xfrm>
                <a:off x="8100547" y="-1724181"/>
                <a:ext cx="300376" cy="4529867"/>
                <a:chOff x="3792712" y="-322375"/>
                <a:chExt cx="274793" cy="4144055"/>
              </a:xfrm>
            </p:grpSpPr>
            <p:grpSp>
              <p:nvGrpSpPr>
                <p:cNvPr id="510" name="Google Shape;510;p5"/>
                <p:cNvGrpSpPr/>
                <p:nvPr/>
              </p:nvGrpSpPr>
              <p:grpSpPr>
                <a:xfrm>
                  <a:off x="3792712" y="-322375"/>
                  <a:ext cx="274793" cy="4144055"/>
                  <a:chOff x="3792712" y="-322375"/>
                  <a:chExt cx="274793" cy="4144055"/>
                </a:xfrm>
              </p:grpSpPr>
              <p:grpSp>
                <p:nvGrpSpPr>
                  <p:cNvPr id="511" name="Google Shape;511;p5"/>
                  <p:cNvGrpSpPr/>
                  <p:nvPr/>
                </p:nvGrpSpPr>
                <p:grpSpPr>
                  <a:xfrm>
                    <a:off x="3792712" y="2971595"/>
                    <a:ext cx="274793" cy="850085"/>
                    <a:chOff x="3792712" y="2879468"/>
                    <a:chExt cx="274793" cy="850085"/>
                  </a:xfrm>
                </p:grpSpPr>
                <p:sp>
                  <p:nvSpPr>
                    <p:cNvPr id="512" name="Google Shape;512;p5"/>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5"/>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5"/>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5" name="Google Shape;515;p5"/>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517" name="Google Shape;517;p5"/>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518" name="Google Shape;518;p5"/>
            <p:cNvGrpSpPr/>
            <p:nvPr/>
          </p:nvGrpSpPr>
          <p:grpSpPr>
            <a:xfrm>
              <a:off x="7184797" y="-17"/>
              <a:ext cx="985363" cy="3905971"/>
              <a:chOff x="1192601" y="-1724180"/>
              <a:chExt cx="1046700" cy="4149108"/>
            </a:xfrm>
          </p:grpSpPr>
          <p:grpSp>
            <p:nvGrpSpPr>
              <p:cNvPr id="519" name="Google Shape;519;p5"/>
              <p:cNvGrpSpPr/>
              <p:nvPr/>
            </p:nvGrpSpPr>
            <p:grpSpPr>
              <a:xfrm>
                <a:off x="1192601" y="1378228"/>
                <a:ext cx="1046700" cy="1046700"/>
                <a:chOff x="764100" y="3623300"/>
                <a:chExt cx="1046700" cy="1046700"/>
              </a:xfrm>
            </p:grpSpPr>
            <p:sp>
              <p:nvSpPr>
                <p:cNvPr id="520" name="Google Shape;520;p5"/>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5"/>
              <p:cNvGrpSpPr/>
              <p:nvPr/>
            </p:nvGrpSpPr>
            <p:grpSpPr>
              <a:xfrm>
                <a:off x="1417979" y="-1724180"/>
                <a:ext cx="580390" cy="3855366"/>
                <a:chOff x="522260" y="372820"/>
                <a:chExt cx="530958" cy="3527002"/>
              </a:xfrm>
            </p:grpSpPr>
            <p:grpSp>
              <p:nvGrpSpPr>
                <p:cNvPr id="523" name="Google Shape;523;p5"/>
                <p:cNvGrpSpPr/>
                <p:nvPr/>
              </p:nvGrpSpPr>
              <p:grpSpPr>
                <a:xfrm>
                  <a:off x="522260" y="372820"/>
                  <a:ext cx="530958" cy="3527002"/>
                  <a:chOff x="522260" y="372820"/>
                  <a:chExt cx="530958" cy="3527002"/>
                </a:xfrm>
              </p:grpSpPr>
              <p:grpSp>
                <p:nvGrpSpPr>
                  <p:cNvPr id="524" name="Google Shape;524;p5"/>
                  <p:cNvGrpSpPr/>
                  <p:nvPr/>
                </p:nvGrpSpPr>
                <p:grpSpPr>
                  <a:xfrm>
                    <a:off x="522260" y="2971595"/>
                    <a:ext cx="530958" cy="928227"/>
                    <a:chOff x="522260" y="2971595"/>
                    <a:chExt cx="530958" cy="928227"/>
                  </a:xfrm>
                </p:grpSpPr>
                <p:sp>
                  <p:nvSpPr>
                    <p:cNvPr id="525" name="Google Shape;525;p5"/>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9" name="Google Shape;529;p5"/>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5"/>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531" name="Google Shape;531;p5"/>
            <p:cNvGrpSpPr/>
            <p:nvPr/>
          </p:nvGrpSpPr>
          <p:grpSpPr>
            <a:xfrm>
              <a:off x="6196930" y="7"/>
              <a:ext cx="985363" cy="2629685"/>
              <a:chOff x="6010934" y="1"/>
              <a:chExt cx="1046700" cy="2793377"/>
            </a:xfrm>
          </p:grpSpPr>
          <p:grpSp>
            <p:nvGrpSpPr>
              <p:cNvPr id="532" name="Google Shape;532;p5"/>
              <p:cNvGrpSpPr/>
              <p:nvPr/>
            </p:nvGrpSpPr>
            <p:grpSpPr>
              <a:xfrm>
                <a:off x="6010934" y="1746678"/>
                <a:ext cx="1046700" cy="1046700"/>
                <a:chOff x="764100" y="3623300"/>
                <a:chExt cx="1046700" cy="1046700"/>
              </a:xfrm>
            </p:grpSpPr>
            <p:sp>
              <p:nvSpPr>
                <p:cNvPr id="533" name="Google Shape;533;p5"/>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5"/>
              <p:cNvGrpSpPr/>
              <p:nvPr/>
            </p:nvGrpSpPr>
            <p:grpSpPr>
              <a:xfrm>
                <a:off x="6308747" y="1"/>
                <a:ext cx="441786" cy="2571886"/>
                <a:chOff x="1121941" y="1609666"/>
                <a:chExt cx="404159" cy="2352837"/>
              </a:xfrm>
            </p:grpSpPr>
            <p:grpSp>
              <p:nvGrpSpPr>
                <p:cNvPr id="536" name="Google Shape;536;p5"/>
                <p:cNvGrpSpPr/>
                <p:nvPr/>
              </p:nvGrpSpPr>
              <p:grpSpPr>
                <a:xfrm>
                  <a:off x="1121941" y="1609666"/>
                  <a:ext cx="404159" cy="2352837"/>
                  <a:chOff x="1121941" y="1609666"/>
                  <a:chExt cx="404159" cy="2352837"/>
                </a:xfrm>
              </p:grpSpPr>
              <p:grpSp>
                <p:nvGrpSpPr>
                  <p:cNvPr id="537" name="Google Shape;537;p5"/>
                  <p:cNvGrpSpPr/>
                  <p:nvPr/>
                </p:nvGrpSpPr>
                <p:grpSpPr>
                  <a:xfrm>
                    <a:off x="1121941" y="2971595"/>
                    <a:ext cx="404159" cy="990908"/>
                    <a:chOff x="1121941" y="2969319"/>
                    <a:chExt cx="404159" cy="990908"/>
                  </a:xfrm>
                </p:grpSpPr>
                <p:sp>
                  <p:nvSpPr>
                    <p:cNvPr id="538" name="Google Shape;538;p5"/>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2" name="Google Shape;542;p5"/>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5"/>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544" name="Google Shape;544;p5"/>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545" name="Google Shape;545;p5"/>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546" name="Google Shape;546;p5"/>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547" name="Google Shape;547;p5"/>
            <p:cNvGrpSpPr/>
            <p:nvPr/>
          </p:nvGrpSpPr>
          <p:grpSpPr>
            <a:xfrm>
              <a:off x="7192739" y="3730341"/>
              <a:ext cx="148551" cy="170121"/>
              <a:chOff x="3462796" y="2555878"/>
              <a:chExt cx="157798" cy="180711"/>
            </a:xfrm>
          </p:grpSpPr>
          <p:sp>
            <p:nvSpPr>
              <p:cNvPr id="548" name="Google Shape;548;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4" name="Google Shape;554;p5"/>
          <p:cNvGrpSpPr/>
          <p:nvPr/>
        </p:nvGrpSpPr>
        <p:grpSpPr>
          <a:xfrm>
            <a:off x="278809" y="823842"/>
            <a:ext cx="288376" cy="330267"/>
            <a:chOff x="3462796" y="2555878"/>
            <a:chExt cx="157798" cy="180711"/>
          </a:xfrm>
        </p:grpSpPr>
        <p:sp>
          <p:nvSpPr>
            <p:cNvPr id="555" name="Google Shape;555;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27503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2900" y="760925"/>
            <a:ext cx="5660100" cy="471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1pPr>
            <a:lvl2pPr lvl="1"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2pPr>
            <a:lvl3pPr lvl="2"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3pPr>
            <a:lvl4pPr lvl="3"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4pPr>
            <a:lvl5pPr lvl="4"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5pPr>
            <a:lvl6pPr lvl="5"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6pPr>
            <a:lvl7pPr lvl="6"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7pPr>
            <a:lvl8pPr lvl="7"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8pPr>
            <a:lvl9pPr lvl="8"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702900" y="1430148"/>
            <a:ext cx="56601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696403" y="4673650"/>
            <a:ext cx="333000" cy="393600"/>
          </a:xfrm>
          <a:prstGeom prst="rect">
            <a:avLst/>
          </a:prstGeom>
          <a:noFill/>
          <a:ln>
            <a:noFill/>
          </a:ln>
        </p:spPr>
        <p:txBody>
          <a:bodyPr spcFirstLastPara="1" wrap="square" lIns="0" tIns="0" rIns="0" bIns="0" anchor="ctr" anchorCtr="0">
            <a:noAutofit/>
          </a:bodyPr>
          <a:lstStyle>
            <a:lvl1pPr lvl="0" algn="r" rtl="0">
              <a:buNone/>
              <a:defRPr sz="1500">
                <a:solidFill>
                  <a:schemeClr val="dk1"/>
                </a:solidFill>
                <a:latin typeface="Amatic SC"/>
                <a:ea typeface="Amatic SC"/>
                <a:cs typeface="Amatic SC"/>
                <a:sym typeface="Amatic SC"/>
              </a:defRPr>
            </a:lvl1pPr>
            <a:lvl2pPr lvl="1" algn="r" rtl="0">
              <a:buNone/>
              <a:defRPr sz="1500">
                <a:solidFill>
                  <a:schemeClr val="dk1"/>
                </a:solidFill>
                <a:latin typeface="Amatic SC"/>
                <a:ea typeface="Amatic SC"/>
                <a:cs typeface="Amatic SC"/>
                <a:sym typeface="Amatic SC"/>
              </a:defRPr>
            </a:lvl2pPr>
            <a:lvl3pPr lvl="2" algn="r" rtl="0">
              <a:buNone/>
              <a:defRPr sz="1500">
                <a:solidFill>
                  <a:schemeClr val="dk1"/>
                </a:solidFill>
                <a:latin typeface="Amatic SC"/>
                <a:ea typeface="Amatic SC"/>
                <a:cs typeface="Amatic SC"/>
                <a:sym typeface="Amatic SC"/>
              </a:defRPr>
            </a:lvl3pPr>
            <a:lvl4pPr lvl="3" algn="r" rtl="0">
              <a:buNone/>
              <a:defRPr sz="1500">
                <a:solidFill>
                  <a:schemeClr val="dk1"/>
                </a:solidFill>
                <a:latin typeface="Amatic SC"/>
                <a:ea typeface="Amatic SC"/>
                <a:cs typeface="Amatic SC"/>
                <a:sym typeface="Amatic SC"/>
              </a:defRPr>
            </a:lvl4pPr>
            <a:lvl5pPr lvl="4" algn="r" rtl="0">
              <a:buNone/>
              <a:defRPr sz="1500">
                <a:solidFill>
                  <a:schemeClr val="dk1"/>
                </a:solidFill>
                <a:latin typeface="Amatic SC"/>
                <a:ea typeface="Amatic SC"/>
                <a:cs typeface="Amatic SC"/>
                <a:sym typeface="Amatic SC"/>
              </a:defRPr>
            </a:lvl5pPr>
            <a:lvl6pPr lvl="5" algn="r" rtl="0">
              <a:buNone/>
              <a:defRPr sz="1500">
                <a:solidFill>
                  <a:schemeClr val="dk1"/>
                </a:solidFill>
                <a:latin typeface="Amatic SC"/>
                <a:ea typeface="Amatic SC"/>
                <a:cs typeface="Amatic SC"/>
                <a:sym typeface="Amatic SC"/>
              </a:defRPr>
            </a:lvl6pPr>
            <a:lvl7pPr lvl="6" algn="r" rtl="0">
              <a:buNone/>
              <a:defRPr sz="1500">
                <a:solidFill>
                  <a:schemeClr val="dk1"/>
                </a:solidFill>
                <a:latin typeface="Amatic SC"/>
                <a:ea typeface="Amatic SC"/>
                <a:cs typeface="Amatic SC"/>
                <a:sym typeface="Amatic SC"/>
              </a:defRPr>
            </a:lvl7pPr>
            <a:lvl8pPr lvl="7" algn="r" rtl="0">
              <a:buNone/>
              <a:defRPr sz="1500">
                <a:solidFill>
                  <a:schemeClr val="dk1"/>
                </a:solidFill>
                <a:latin typeface="Amatic SC"/>
                <a:ea typeface="Amatic SC"/>
                <a:cs typeface="Amatic SC"/>
                <a:sym typeface="Amatic SC"/>
              </a:defRPr>
            </a:lvl8pPr>
            <a:lvl9pPr lvl="8" algn="r" rtl="0">
              <a:buNone/>
              <a:defRPr sz="1500">
                <a:solidFill>
                  <a:schemeClr val="dk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2900" y="760925"/>
            <a:ext cx="5660100" cy="471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1pPr>
            <a:lvl2pPr lvl="1"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2pPr>
            <a:lvl3pPr lvl="2"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3pPr>
            <a:lvl4pPr lvl="3"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4pPr>
            <a:lvl5pPr lvl="4"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5pPr>
            <a:lvl6pPr lvl="5"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6pPr>
            <a:lvl7pPr lvl="6"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7pPr>
            <a:lvl8pPr lvl="7"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8pPr>
            <a:lvl9pPr lvl="8"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702900" y="1430148"/>
            <a:ext cx="56601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696403" y="4673650"/>
            <a:ext cx="333000" cy="393600"/>
          </a:xfrm>
          <a:prstGeom prst="rect">
            <a:avLst/>
          </a:prstGeom>
          <a:noFill/>
          <a:ln>
            <a:noFill/>
          </a:ln>
        </p:spPr>
        <p:txBody>
          <a:bodyPr spcFirstLastPara="1" wrap="square" lIns="0" tIns="0" rIns="0" bIns="0" anchor="ctr" anchorCtr="0">
            <a:noAutofit/>
          </a:bodyPr>
          <a:lstStyle>
            <a:lvl1pPr lvl="0" algn="r" rtl="0">
              <a:buNone/>
              <a:defRPr sz="1500">
                <a:solidFill>
                  <a:schemeClr val="dk1"/>
                </a:solidFill>
                <a:latin typeface="Amatic SC"/>
                <a:ea typeface="Amatic SC"/>
                <a:cs typeface="Amatic SC"/>
                <a:sym typeface="Amatic SC"/>
              </a:defRPr>
            </a:lvl1pPr>
            <a:lvl2pPr lvl="1" algn="r" rtl="0">
              <a:buNone/>
              <a:defRPr sz="1500">
                <a:solidFill>
                  <a:schemeClr val="dk1"/>
                </a:solidFill>
                <a:latin typeface="Amatic SC"/>
                <a:ea typeface="Amatic SC"/>
                <a:cs typeface="Amatic SC"/>
                <a:sym typeface="Amatic SC"/>
              </a:defRPr>
            </a:lvl2pPr>
            <a:lvl3pPr lvl="2" algn="r" rtl="0">
              <a:buNone/>
              <a:defRPr sz="1500">
                <a:solidFill>
                  <a:schemeClr val="dk1"/>
                </a:solidFill>
                <a:latin typeface="Amatic SC"/>
                <a:ea typeface="Amatic SC"/>
                <a:cs typeface="Amatic SC"/>
                <a:sym typeface="Amatic SC"/>
              </a:defRPr>
            </a:lvl3pPr>
            <a:lvl4pPr lvl="3" algn="r" rtl="0">
              <a:buNone/>
              <a:defRPr sz="1500">
                <a:solidFill>
                  <a:schemeClr val="dk1"/>
                </a:solidFill>
                <a:latin typeface="Amatic SC"/>
                <a:ea typeface="Amatic SC"/>
                <a:cs typeface="Amatic SC"/>
                <a:sym typeface="Amatic SC"/>
              </a:defRPr>
            </a:lvl4pPr>
            <a:lvl5pPr lvl="4" algn="r" rtl="0">
              <a:buNone/>
              <a:defRPr sz="1500">
                <a:solidFill>
                  <a:schemeClr val="dk1"/>
                </a:solidFill>
                <a:latin typeface="Amatic SC"/>
                <a:ea typeface="Amatic SC"/>
                <a:cs typeface="Amatic SC"/>
                <a:sym typeface="Amatic SC"/>
              </a:defRPr>
            </a:lvl5pPr>
            <a:lvl6pPr lvl="5" algn="r" rtl="0">
              <a:buNone/>
              <a:defRPr sz="1500">
                <a:solidFill>
                  <a:schemeClr val="dk1"/>
                </a:solidFill>
                <a:latin typeface="Amatic SC"/>
                <a:ea typeface="Amatic SC"/>
                <a:cs typeface="Amatic SC"/>
                <a:sym typeface="Amatic SC"/>
              </a:defRPr>
            </a:lvl6pPr>
            <a:lvl7pPr lvl="6" algn="r" rtl="0">
              <a:buNone/>
              <a:defRPr sz="1500">
                <a:solidFill>
                  <a:schemeClr val="dk1"/>
                </a:solidFill>
                <a:latin typeface="Amatic SC"/>
                <a:ea typeface="Amatic SC"/>
                <a:cs typeface="Amatic SC"/>
                <a:sym typeface="Amatic SC"/>
              </a:defRPr>
            </a:lvl7pPr>
            <a:lvl8pPr lvl="7" algn="r" rtl="0">
              <a:buNone/>
              <a:defRPr sz="1500">
                <a:solidFill>
                  <a:schemeClr val="dk1"/>
                </a:solidFill>
                <a:latin typeface="Amatic SC"/>
                <a:ea typeface="Amatic SC"/>
                <a:cs typeface="Amatic SC"/>
                <a:sym typeface="Amatic SC"/>
              </a:defRPr>
            </a:lvl8pPr>
            <a:lvl9pPr lvl="8" algn="r" rtl="0">
              <a:buNone/>
              <a:defRPr sz="1500">
                <a:solidFill>
                  <a:schemeClr val="dk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694939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3"/>
          <p:cNvSpPr txBox="1">
            <a:spLocks noGrp="1"/>
          </p:cNvSpPr>
          <p:nvPr>
            <p:ph type="ctrTitle"/>
          </p:nvPr>
        </p:nvSpPr>
        <p:spPr>
          <a:xfrm>
            <a:off x="578208" y="3008152"/>
            <a:ext cx="8219427" cy="810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dirty="0"/>
              <a:t>O</a:t>
            </a:r>
            <a:r>
              <a:rPr lang="en" dirty="0" err="1"/>
              <a:t>rder</a:t>
            </a:r>
            <a:r>
              <a:rPr lang="en" dirty="0"/>
              <a:t> Visibility Dashboard</a:t>
            </a:r>
            <a:br>
              <a:rPr lang="en" dirty="0"/>
            </a:br>
            <a:endParaRPr dirty="0"/>
          </a:p>
        </p:txBody>
      </p:sp>
      <p:sp>
        <p:nvSpPr>
          <p:cNvPr id="2" name="TextBox 1"/>
          <p:cNvSpPr txBox="1"/>
          <p:nvPr/>
        </p:nvSpPr>
        <p:spPr>
          <a:xfrm>
            <a:off x="519546" y="3929289"/>
            <a:ext cx="1725152" cy="707886"/>
          </a:xfrm>
          <a:prstGeom prst="rect">
            <a:avLst/>
          </a:prstGeom>
          <a:noFill/>
        </p:spPr>
        <p:txBody>
          <a:bodyPr wrap="none" rtlCol="0">
            <a:spAutoFit/>
          </a:bodyPr>
          <a:lstStyle/>
          <a:p>
            <a:r>
              <a:rPr lang="en-US" sz="2000" b="1" dirty="0">
                <a:solidFill>
                  <a:schemeClr val="bg1"/>
                </a:solidFill>
                <a:latin typeface="Amatic SC" panose="020B0604020202020204" charset="-79"/>
                <a:cs typeface="Amatic SC" panose="020B0604020202020204" charset="-79"/>
              </a:rPr>
              <a:t>Presented to :</a:t>
            </a:r>
          </a:p>
          <a:p>
            <a:r>
              <a:rPr lang="en-US" sz="2000" b="1" dirty="0">
                <a:solidFill>
                  <a:schemeClr val="bg1"/>
                </a:solidFill>
                <a:latin typeface="Amatic SC" panose="020B0604020202020204" charset="-79"/>
                <a:cs typeface="Amatic SC" panose="020B0604020202020204" charset="-79"/>
              </a:rPr>
              <a:t>Prof. Prasanna </a:t>
            </a:r>
            <a:r>
              <a:rPr lang="en-US" sz="2000" b="1" dirty="0" err="1">
                <a:solidFill>
                  <a:schemeClr val="bg1"/>
                </a:solidFill>
                <a:latin typeface="Amatic SC" panose="020B0604020202020204" charset="-79"/>
                <a:cs typeface="Amatic SC" panose="020B0604020202020204" charset="-79"/>
              </a:rPr>
              <a:t>Kapse</a:t>
            </a:r>
            <a:endParaRPr lang="en-IN" sz="2000" b="1" dirty="0">
              <a:solidFill>
                <a:schemeClr val="bg1"/>
              </a:solidFill>
              <a:latin typeface="Amatic SC" panose="020B0604020202020204" charset="-79"/>
              <a:cs typeface="Amatic SC" panose="020B0604020202020204" charset="-79"/>
            </a:endParaRPr>
          </a:p>
        </p:txBody>
      </p:sp>
      <p:sp>
        <p:nvSpPr>
          <p:cNvPr id="3" name="TextBox 2"/>
          <p:cNvSpPr txBox="1"/>
          <p:nvPr/>
        </p:nvSpPr>
        <p:spPr>
          <a:xfrm>
            <a:off x="5657202" y="3944452"/>
            <a:ext cx="2800998" cy="1323439"/>
          </a:xfrm>
          <a:prstGeom prst="rect">
            <a:avLst/>
          </a:prstGeom>
          <a:noFill/>
        </p:spPr>
        <p:txBody>
          <a:bodyPr wrap="square" rtlCol="0">
            <a:spAutoFit/>
          </a:bodyPr>
          <a:lstStyle/>
          <a:p>
            <a:r>
              <a:rPr lang="en-US" sz="2000" b="1" dirty="0">
                <a:solidFill>
                  <a:schemeClr val="bg1"/>
                </a:solidFill>
                <a:latin typeface="Amatic SC" panose="020B0604020202020204" charset="-79"/>
                <a:cs typeface="Amatic SC" panose="020B0604020202020204" charset="-79"/>
              </a:rPr>
              <a:t>                PROJECT  WORK – II</a:t>
            </a:r>
          </a:p>
          <a:p>
            <a:r>
              <a:rPr lang="en-US" sz="2000" b="1" dirty="0">
                <a:solidFill>
                  <a:schemeClr val="bg1"/>
                </a:solidFill>
                <a:latin typeface="Amatic SC" panose="020B0604020202020204" charset="-79"/>
                <a:cs typeface="Amatic SC" panose="020B0604020202020204" charset="-79"/>
              </a:rPr>
              <a:t>                    CS3PC02</a:t>
            </a:r>
          </a:p>
          <a:p>
            <a:r>
              <a:rPr lang="en-US" sz="2000" b="1" dirty="0">
                <a:solidFill>
                  <a:schemeClr val="bg1"/>
                </a:solidFill>
                <a:latin typeface="Amatic SC" panose="020B0604020202020204" charset="-79"/>
                <a:cs typeface="Amatic SC" panose="020B0604020202020204" charset="-79"/>
              </a:rPr>
              <a:t>  COMPUTER SCIENCE AND ENGG. - E</a:t>
            </a:r>
          </a:p>
          <a:p>
            <a:endParaRPr lang="en-IN" sz="2000" b="1" dirty="0">
              <a:solidFill>
                <a:schemeClr val="bg1"/>
              </a:solidFill>
              <a:latin typeface="Amatic SC" panose="020B0604020202020204" charset="-79"/>
              <a:cs typeface="Amatic SC" panose="020B0604020202020204" charset="-79"/>
            </a:endParaRPr>
          </a:p>
        </p:txBody>
      </p:sp>
      <p:sp>
        <p:nvSpPr>
          <p:cNvPr id="4" name="TextBox 3"/>
          <p:cNvSpPr txBox="1"/>
          <p:nvPr/>
        </p:nvSpPr>
        <p:spPr>
          <a:xfrm>
            <a:off x="3542521" y="2600597"/>
            <a:ext cx="2114681" cy="461665"/>
          </a:xfrm>
          <a:prstGeom prst="rect">
            <a:avLst/>
          </a:prstGeom>
          <a:noFill/>
        </p:spPr>
        <p:txBody>
          <a:bodyPr wrap="none" rtlCol="0">
            <a:spAutoFit/>
          </a:bodyPr>
          <a:lstStyle/>
          <a:p>
            <a:r>
              <a:rPr lang="en-US" sz="2400" b="1" dirty="0">
                <a:solidFill>
                  <a:schemeClr val="bg1"/>
                </a:solidFill>
                <a:latin typeface="Amatic SC" panose="020B0604020202020204" charset="-79"/>
                <a:cs typeface="Amatic SC" panose="020B0604020202020204" charset="-79"/>
              </a:rPr>
              <a:t>MEDI-CAPS UNIVERSITY</a:t>
            </a:r>
            <a:endParaRPr lang="en-IN" sz="2400" b="1" dirty="0">
              <a:solidFill>
                <a:schemeClr val="bg1"/>
              </a:solidFill>
              <a:latin typeface="Amatic SC" panose="020B0604020202020204" charset="-79"/>
              <a:cs typeface="Amatic SC" panose="020B0604020202020204"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9"/>
          <p:cNvSpPr txBox="1">
            <a:spLocks noGrp="1"/>
          </p:cNvSpPr>
          <p:nvPr>
            <p:ph type="ctrTitle" idx="4294967295"/>
          </p:nvPr>
        </p:nvSpPr>
        <p:spPr>
          <a:xfrm>
            <a:off x="-549827" y="1085751"/>
            <a:ext cx="4665600" cy="784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3600" dirty="0"/>
              <a:t>U</a:t>
            </a:r>
            <a:r>
              <a:rPr lang="en" sz="3600" dirty="0"/>
              <a:t>se case Description</a:t>
            </a:r>
            <a:endParaRPr sz="3600" dirty="0"/>
          </a:p>
        </p:txBody>
      </p:sp>
      <p:sp>
        <p:nvSpPr>
          <p:cNvPr id="1617" name="Google Shape;1617;p19"/>
          <p:cNvSpPr/>
          <p:nvPr/>
        </p:nvSpPr>
        <p:spPr>
          <a:xfrm>
            <a:off x="8375941" y="1270395"/>
            <a:ext cx="427595" cy="41551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8" name="Google Shape;1618;p19"/>
          <p:cNvSpPr/>
          <p:nvPr/>
        </p:nvSpPr>
        <p:spPr>
          <a:xfrm rot="2487139">
            <a:off x="8332426" y="1749580"/>
            <a:ext cx="304226" cy="29563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9" name="Google Shape;1619;p1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26303D"/>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500" b="0" i="0" u="none" strike="noStrike" kern="0" cap="none" spc="0" normalizeH="0" baseline="0" noProof="0">
              <a:ln>
                <a:noFill/>
              </a:ln>
              <a:solidFill>
                <a:srgbClr val="26303D"/>
              </a:solidFill>
              <a:effectLst/>
              <a:uLnTx/>
              <a:uFillTx/>
              <a:latin typeface="Amatic SC"/>
              <a:cs typeface="Amatic SC"/>
              <a:sym typeface="Amatic SC"/>
            </a:endParaRPr>
          </a:p>
        </p:txBody>
      </p:sp>
      <p:sp>
        <p:nvSpPr>
          <p:cNvPr id="3" name="TextBox 2">
            <a:extLst>
              <a:ext uri="{FF2B5EF4-FFF2-40B4-BE49-F238E27FC236}">
                <a16:creationId xmlns:a16="http://schemas.microsoft.com/office/drawing/2014/main" id="{35A185DE-C584-F0E7-5281-46F24C9B62AD}"/>
              </a:ext>
            </a:extLst>
          </p:cNvPr>
          <p:cNvSpPr txBox="1"/>
          <p:nvPr/>
        </p:nvSpPr>
        <p:spPr>
          <a:xfrm>
            <a:off x="652229" y="2027027"/>
            <a:ext cx="20679059" cy="3416320"/>
          </a:xfrm>
          <a:prstGeom prst="rect">
            <a:avLst/>
          </a:prstGeom>
          <a:noFill/>
        </p:spPr>
        <p:txBody>
          <a:bodyPr wrap="none" rtlCol="0">
            <a:spAutoFit/>
          </a:bodyPr>
          <a:lstStyle/>
          <a:p>
            <a:pPr lvl="0"/>
            <a:r>
              <a:rPr lang="en-IN" sz="1200" b="1" dirty="0">
                <a:latin typeface="Apple Braille" pitchFamily="2" charset="0"/>
              </a:rPr>
              <a:t>Alternative Flow</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pPr lvl="0"/>
            <a:r>
              <a:rPr lang="en-IN" sz="1200" b="1" dirty="0">
                <a:latin typeface="Apple Braille" pitchFamily="2" charset="0"/>
              </a:rPr>
              <a:t>Invalid Order Id</a:t>
            </a:r>
          </a:p>
          <a:p>
            <a:r>
              <a:rPr lang="en-IN" sz="1200" dirty="0">
                <a:latin typeface="Apple Braille" pitchFamily="2" charset="0"/>
              </a:rPr>
              <a:t> </a:t>
            </a:r>
          </a:p>
          <a:p>
            <a:r>
              <a:rPr lang="en-IN" sz="1200" dirty="0">
                <a:latin typeface="Apple Braille" pitchFamily="2" charset="0"/>
              </a:rPr>
              <a:t>If, in the Basic Flow, the user enters an invalid order id that neither exist nor have any data associated with it, then the system displays an error message stating “Order Id Doesn’t Exist”. The user can either choose to return to the beginning of basic flow or can exit, at which point the use case ends.</a:t>
            </a:r>
          </a:p>
          <a:p>
            <a:r>
              <a:rPr lang="en-IN" sz="1200" dirty="0">
                <a:latin typeface="Apple Braille" pitchFamily="2" charset="0"/>
              </a:rPr>
              <a:t>  </a:t>
            </a:r>
          </a:p>
          <a:p>
            <a:pPr lvl="0"/>
            <a:r>
              <a:rPr lang="en-IN" sz="1200" b="1" dirty="0">
                <a:latin typeface="Apple Braille" pitchFamily="2" charset="0"/>
              </a:rPr>
              <a:t>Pre-Conditions</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r>
              <a:rPr lang="en-IN" sz="1200" dirty="0">
                <a:latin typeface="Apple Braille" pitchFamily="2" charset="0"/>
              </a:rPr>
              <a:t>The system is in the search state and has the search screen displayed.</a:t>
            </a:r>
          </a:p>
          <a:p>
            <a:endParaRPr lang="en-IN" sz="1200" dirty="0">
              <a:latin typeface="Apple Braille" pitchFamily="2" charset="0"/>
            </a:endParaRPr>
          </a:p>
          <a:p>
            <a:pPr lvl="0"/>
            <a:r>
              <a:rPr lang="en-IN" sz="1200" b="1" dirty="0">
                <a:latin typeface="Apple Braille" pitchFamily="2" charset="0"/>
              </a:rPr>
              <a:t>Post-Conditions</a:t>
            </a:r>
          </a:p>
          <a:p>
            <a:pPr lvl="0"/>
            <a:endParaRPr lang="en-IN" sz="1200" dirty="0">
              <a:latin typeface="Apple Braille" pitchFamily="2" charset="0"/>
            </a:endParaRPr>
          </a:p>
          <a:p>
            <a:r>
              <a:rPr lang="en-IN" sz="1200" dirty="0">
                <a:latin typeface="Apple Braille" pitchFamily="2" charset="0"/>
              </a:rPr>
              <a:t>If the use case is successful, the user was able to search his requirements. If not, the system state is unchanged.</a:t>
            </a:r>
          </a:p>
          <a:p>
            <a:r>
              <a:rPr lang="en-IN" sz="1200" dirty="0">
                <a:latin typeface="Apple Braille" pitchFamily="2" charset="0"/>
              </a:rPr>
              <a:t> </a:t>
            </a:r>
          </a:p>
          <a:p>
            <a:pPr lvl="0"/>
            <a:r>
              <a:rPr lang="en-IN" sz="1200" b="1" dirty="0">
                <a:latin typeface="Apple Braille" pitchFamily="2" charset="0"/>
              </a:rPr>
              <a:t>Extension Points</a:t>
            </a:r>
            <a:endParaRPr lang="en-IN" sz="1200" dirty="0">
              <a:latin typeface="Apple Braille" pitchFamily="2" charset="0"/>
            </a:endParaRPr>
          </a:p>
          <a:p>
            <a:r>
              <a:rPr lang="en-IN" sz="1200" dirty="0">
                <a:latin typeface="Apple Braille" pitchFamily="2" charset="0"/>
              </a:rPr>
              <a:t>None</a:t>
            </a:r>
          </a:p>
          <a:p>
            <a:r>
              <a:rPr lang="en-IN" sz="1200" dirty="0">
                <a:latin typeface="Apple Braille" pitchFamily="2" charset="0"/>
              </a:rPr>
              <a:t> </a:t>
            </a:r>
          </a:p>
          <a:p>
            <a:endParaRPr lang="en-US" sz="1200" dirty="0">
              <a:solidFill>
                <a:schemeClr val="bg1"/>
              </a:solidFill>
              <a:latin typeface="Apple Braille" pitchFamily="2" charset="0"/>
            </a:endParaRPr>
          </a:p>
        </p:txBody>
      </p:sp>
    </p:spTree>
    <p:extLst>
      <p:ext uri="{BB962C8B-B14F-4D97-AF65-F5344CB8AC3E}">
        <p14:creationId xmlns:p14="http://schemas.microsoft.com/office/powerpoint/2010/main" val="1126886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9"/>
          <p:cNvSpPr txBox="1">
            <a:spLocks noGrp="1"/>
          </p:cNvSpPr>
          <p:nvPr>
            <p:ph type="ctrTitle" idx="4294967295"/>
          </p:nvPr>
        </p:nvSpPr>
        <p:spPr>
          <a:xfrm>
            <a:off x="-549827" y="1085751"/>
            <a:ext cx="4665600" cy="784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3600" dirty="0"/>
              <a:t>U</a:t>
            </a:r>
            <a:r>
              <a:rPr lang="en" sz="3600" dirty="0"/>
              <a:t>se case Description</a:t>
            </a:r>
            <a:endParaRPr sz="3600" dirty="0"/>
          </a:p>
        </p:txBody>
      </p:sp>
      <p:sp>
        <p:nvSpPr>
          <p:cNvPr id="1617" name="Google Shape;1617;p19"/>
          <p:cNvSpPr/>
          <p:nvPr/>
        </p:nvSpPr>
        <p:spPr>
          <a:xfrm>
            <a:off x="8375941" y="1270395"/>
            <a:ext cx="427595" cy="41551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8" name="Google Shape;1618;p19"/>
          <p:cNvSpPr/>
          <p:nvPr/>
        </p:nvSpPr>
        <p:spPr>
          <a:xfrm rot="2487139">
            <a:off x="8332426" y="1749580"/>
            <a:ext cx="304226" cy="29563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9" name="Google Shape;1619;p1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26303D"/>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500" b="0" i="0" u="none" strike="noStrike" kern="0" cap="none" spc="0" normalizeH="0" baseline="0" noProof="0">
              <a:ln>
                <a:noFill/>
              </a:ln>
              <a:solidFill>
                <a:srgbClr val="26303D"/>
              </a:solidFill>
              <a:effectLst/>
              <a:uLnTx/>
              <a:uFillTx/>
              <a:latin typeface="Amatic SC"/>
              <a:cs typeface="Amatic SC"/>
              <a:sym typeface="Amatic SC"/>
            </a:endParaRPr>
          </a:p>
        </p:txBody>
      </p:sp>
      <p:sp>
        <p:nvSpPr>
          <p:cNvPr id="3" name="TextBox 2">
            <a:extLst>
              <a:ext uri="{FF2B5EF4-FFF2-40B4-BE49-F238E27FC236}">
                <a16:creationId xmlns:a16="http://schemas.microsoft.com/office/drawing/2014/main" id="{35A185DE-C584-F0E7-5281-46F24C9B62AD}"/>
              </a:ext>
            </a:extLst>
          </p:cNvPr>
          <p:cNvSpPr txBox="1"/>
          <p:nvPr/>
        </p:nvSpPr>
        <p:spPr>
          <a:xfrm>
            <a:off x="652229" y="2027027"/>
            <a:ext cx="8042586" cy="2862322"/>
          </a:xfrm>
          <a:prstGeom prst="rect">
            <a:avLst/>
          </a:prstGeom>
          <a:noFill/>
        </p:spPr>
        <p:txBody>
          <a:bodyPr wrap="none" rtlCol="0">
            <a:spAutoFit/>
          </a:bodyPr>
          <a:lstStyle/>
          <a:p>
            <a:r>
              <a:rPr lang="en-IN" sz="1200" b="1" dirty="0">
                <a:latin typeface="Apple Braille" pitchFamily="2" charset="0"/>
              </a:rPr>
              <a:t>Use Case Id : 2</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r>
              <a:rPr lang="en-IN" sz="1200" b="1" dirty="0">
                <a:latin typeface="Apple Braille" pitchFamily="2" charset="0"/>
              </a:rPr>
              <a:t>View Retrieved Events </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pPr lvl="0"/>
            <a:r>
              <a:rPr lang="en-IN" sz="1200" b="1" dirty="0">
                <a:latin typeface="Apple Braille" pitchFamily="2" charset="0"/>
              </a:rPr>
              <a:t>Brief Description</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r>
              <a:rPr lang="en-IN" sz="1200" dirty="0">
                <a:latin typeface="Apple Braille" pitchFamily="2" charset="0"/>
              </a:rPr>
              <a:t>This use case allows a developer from backend team to view all his requirements that he searched for, on order id.</a:t>
            </a:r>
          </a:p>
          <a:p>
            <a:r>
              <a:rPr lang="en-IN" sz="1200" dirty="0">
                <a:latin typeface="Apple Braille" pitchFamily="2" charset="0"/>
              </a:rPr>
              <a:t> </a:t>
            </a:r>
          </a:p>
          <a:p>
            <a:pPr lvl="0"/>
            <a:r>
              <a:rPr lang="en-IN" sz="1200" b="1" dirty="0">
                <a:latin typeface="Apple Braille" pitchFamily="2" charset="0"/>
              </a:rPr>
              <a:t>Flow Of Events</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pPr lvl="0"/>
            <a:r>
              <a:rPr lang="en-IN" sz="1200" b="1" dirty="0">
                <a:latin typeface="Apple Braille" pitchFamily="2" charset="0"/>
              </a:rPr>
              <a:t>Basic Flow</a:t>
            </a:r>
            <a:endParaRPr lang="en-IN" sz="1200" dirty="0">
              <a:latin typeface="Apple Braille" pitchFamily="2" charset="0"/>
            </a:endParaRPr>
          </a:p>
          <a:p>
            <a:r>
              <a:rPr lang="en-IN" sz="1200" dirty="0">
                <a:latin typeface="Apple Braille" pitchFamily="2" charset="0"/>
              </a:rPr>
              <a:t> </a:t>
            </a:r>
          </a:p>
          <a:p>
            <a:pPr lvl="0"/>
            <a:r>
              <a:rPr lang="en-IN" sz="1200" dirty="0">
                <a:latin typeface="Apple Braille" pitchFamily="2" charset="0"/>
              </a:rPr>
              <a:t>The system displays the required fetched result to the user.</a:t>
            </a:r>
          </a:p>
          <a:p>
            <a:r>
              <a:rPr lang="en-IN" sz="1200" dirty="0">
                <a:latin typeface="Apple Braille" pitchFamily="2" charset="0"/>
              </a:rPr>
              <a:t> </a:t>
            </a:r>
          </a:p>
          <a:p>
            <a:endParaRPr lang="en-US" sz="1200" dirty="0">
              <a:solidFill>
                <a:schemeClr val="bg1"/>
              </a:solidFill>
              <a:latin typeface="Apple Braille" pitchFamily="2" charset="0"/>
            </a:endParaRPr>
          </a:p>
        </p:txBody>
      </p:sp>
    </p:spTree>
    <p:extLst>
      <p:ext uri="{BB962C8B-B14F-4D97-AF65-F5344CB8AC3E}">
        <p14:creationId xmlns:p14="http://schemas.microsoft.com/office/powerpoint/2010/main" val="2328922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9"/>
          <p:cNvSpPr txBox="1">
            <a:spLocks noGrp="1"/>
          </p:cNvSpPr>
          <p:nvPr>
            <p:ph type="ctrTitle" idx="4294967295"/>
          </p:nvPr>
        </p:nvSpPr>
        <p:spPr>
          <a:xfrm>
            <a:off x="-549827" y="1085751"/>
            <a:ext cx="4665600" cy="784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3600" dirty="0"/>
              <a:t>U</a:t>
            </a:r>
            <a:r>
              <a:rPr lang="en" sz="3600" dirty="0"/>
              <a:t>se case Description</a:t>
            </a:r>
            <a:endParaRPr sz="3600" dirty="0"/>
          </a:p>
        </p:txBody>
      </p:sp>
      <p:sp>
        <p:nvSpPr>
          <p:cNvPr id="1617" name="Google Shape;1617;p19"/>
          <p:cNvSpPr/>
          <p:nvPr/>
        </p:nvSpPr>
        <p:spPr>
          <a:xfrm>
            <a:off x="8375941" y="1270395"/>
            <a:ext cx="427595" cy="41551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8" name="Google Shape;1618;p19"/>
          <p:cNvSpPr/>
          <p:nvPr/>
        </p:nvSpPr>
        <p:spPr>
          <a:xfrm rot="2487139">
            <a:off x="8332426" y="1749580"/>
            <a:ext cx="304226" cy="29563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9" name="Google Shape;1619;p1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26303D"/>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500" b="0" i="0" u="none" strike="noStrike" kern="0" cap="none" spc="0" normalizeH="0" baseline="0" noProof="0">
              <a:ln>
                <a:noFill/>
              </a:ln>
              <a:solidFill>
                <a:srgbClr val="26303D"/>
              </a:solidFill>
              <a:effectLst/>
              <a:uLnTx/>
              <a:uFillTx/>
              <a:latin typeface="Amatic SC"/>
              <a:cs typeface="Amatic SC"/>
              <a:sym typeface="Amatic SC"/>
            </a:endParaRPr>
          </a:p>
        </p:txBody>
      </p:sp>
      <p:sp>
        <p:nvSpPr>
          <p:cNvPr id="3" name="TextBox 2">
            <a:extLst>
              <a:ext uri="{FF2B5EF4-FFF2-40B4-BE49-F238E27FC236}">
                <a16:creationId xmlns:a16="http://schemas.microsoft.com/office/drawing/2014/main" id="{35A185DE-C584-F0E7-5281-46F24C9B62AD}"/>
              </a:ext>
            </a:extLst>
          </p:cNvPr>
          <p:cNvSpPr txBox="1"/>
          <p:nvPr/>
        </p:nvSpPr>
        <p:spPr>
          <a:xfrm>
            <a:off x="652229" y="2027027"/>
            <a:ext cx="7249100" cy="2492990"/>
          </a:xfrm>
          <a:prstGeom prst="rect">
            <a:avLst/>
          </a:prstGeom>
          <a:noFill/>
        </p:spPr>
        <p:txBody>
          <a:bodyPr wrap="none" rtlCol="0">
            <a:spAutoFit/>
          </a:bodyPr>
          <a:lstStyle/>
          <a:p>
            <a:r>
              <a:rPr lang="en-IN" sz="1200" dirty="0">
                <a:latin typeface="Apple Braille" pitchFamily="2" charset="0"/>
              </a:rPr>
              <a:t> </a:t>
            </a:r>
            <a:r>
              <a:rPr lang="en-IN" sz="1200" b="1" dirty="0">
                <a:latin typeface="Apple Braille" pitchFamily="2" charset="0"/>
              </a:rPr>
              <a:t>Pre-Conditions</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r>
              <a:rPr lang="en-IN" sz="1200" dirty="0">
                <a:latin typeface="Apple Braille" pitchFamily="2" charset="0"/>
              </a:rPr>
              <a:t>The system is in the display state and has results displayed.</a:t>
            </a:r>
          </a:p>
          <a:p>
            <a:endParaRPr lang="en-IN" sz="1200" dirty="0">
              <a:latin typeface="Apple Braille" pitchFamily="2" charset="0"/>
            </a:endParaRPr>
          </a:p>
          <a:p>
            <a:pPr lvl="0"/>
            <a:r>
              <a:rPr lang="en-IN" sz="1200" b="1" dirty="0">
                <a:latin typeface="Apple Braille" pitchFamily="2" charset="0"/>
              </a:rPr>
              <a:t>Post-Conditions</a:t>
            </a:r>
          </a:p>
          <a:p>
            <a:pPr lvl="0"/>
            <a:endParaRPr lang="en-IN" sz="1200" dirty="0">
              <a:latin typeface="Apple Braille" pitchFamily="2" charset="0"/>
            </a:endParaRPr>
          </a:p>
          <a:p>
            <a:r>
              <a:rPr lang="en-IN" sz="1200" dirty="0">
                <a:latin typeface="Apple Braille" pitchFamily="2" charset="0"/>
              </a:rPr>
              <a:t>If the use case is successful, the user was able to view the results. If not, the system state is unchanged.</a:t>
            </a:r>
          </a:p>
          <a:p>
            <a:r>
              <a:rPr lang="en-IN" sz="1200" dirty="0">
                <a:latin typeface="Apple Braille" pitchFamily="2" charset="0"/>
              </a:rPr>
              <a:t> </a:t>
            </a:r>
          </a:p>
          <a:p>
            <a:pPr lvl="0"/>
            <a:r>
              <a:rPr lang="en-IN" sz="1200" b="1" dirty="0">
                <a:latin typeface="Apple Braille" pitchFamily="2" charset="0"/>
              </a:rPr>
              <a:t>Extension Points</a:t>
            </a:r>
          </a:p>
          <a:p>
            <a:pPr lvl="0"/>
            <a:endParaRPr lang="en-IN" sz="1200" dirty="0">
              <a:latin typeface="Apple Braille" pitchFamily="2" charset="0"/>
            </a:endParaRPr>
          </a:p>
          <a:p>
            <a:r>
              <a:rPr lang="en-IN" sz="1200" dirty="0">
                <a:latin typeface="Apple Braille" pitchFamily="2" charset="0"/>
              </a:rPr>
              <a:t>None</a:t>
            </a:r>
          </a:p>
          <a:p>
            <a:r>
              <a:rPr lang="en-IN" sz="1200" dirty="0">
                <a:latin typeface="Apple Braille" pitchFamily="2" charset="0"/>
              </a:rPr>
              <a:t> </a:t>
            </a:r>
          </a:p>
          <a:p>
            <a:endParaRPr lang="en-US" sz="1200" dirty="0">
              <a:solidFill>
                <a:schemeClr val="bg1"/>
              </a:solidFill>
              <a:latin typeface="Apple Braille" pitchFamily="2" charset="0"/>
            </a:endParaRPr>
          </a:p>
        </p:txBody>
      </p:sp>
    </p:spTree>
    <p:extLst>
      <p:ext uri="{BB962C8B-B14F-4D97-AF65-F5344CB8AC3E}">
        <p14:creationId xmlns:p14="http://schemas.microsoft.com/office/powerpoint/2010/main" val="568493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9"/>
          <p:cNvSpPr txBox="1">
            <a:spLocks noGrp="1"/>
          </p:cNvSpPr>
          <p:nvPr>
            <p:ph type="ctrTitle" idx="4294967295"/>
          </p:nvPr>
        </p:nvSpPr>
        <p:spPr>
          <a:xfrm>
            <a:off x="2059091" y="917667"/>
            <a:ext cx="4665600" cy="784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3600" dirty="0"/>
              <a:t>Activity</a:t>
            </a:r>
            <a:r>
              <a:rPr lang="en" sz="3600" dirty="0"/>
              <a:t> Diagram </a:t>
            </a:r>
            <a:endParaRPr sz="3600" dirty="0"/>
          </a:p>
        </p:txBody>
      </p:sp>
      <p:sp>
        <p:nvSpPr>
          <p:cNvPr id="1617" name="Google Shape;1617;p19"/>
          <p:cNvSpPr/>
          <p:nvPr/>
        </p:nvSpPr>
        <p:spPr>
          <a:xfrm>
            <a:off x="8375941" y="1270395"/>
            <a:ext cx="427595" cy="41551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8" name="Google Shape;1618;p19"/>
          <p:cNvSpPr/>
          <p:nvPr/>
        </p:nvSpPr>
        <p:spPr>
          <a:xfrm rot="2487139">
            <a:off x="8332426" y="1749580"/>
            <a:ext cx="304226" cy="29563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9" name="Google Shape;1619;p1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26303D"/>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500" b="0" i="0" u="none" strike="noStrike" kern="0" cap="none" spc="0" normalizeH="0" baseline="0" noProof="0">
              <a:ln>
                <a:noFill/>
              </a:ln>
              <a:solidFill>
                <a:srgbClr val="26303D"/>
              </a:solidFill>
              <a:effectLst/>
              <a:uLnTx/>
              <a:uFillTx/>
              <a:latin typeface="Amatic SC"/>
              <a:cs typeface="Amatic SC"/>
              <a:sym typeface="Amatic SC"/>
            </a:endParaRPr>
          </a:p>
        </p:txBody>
      </p:sp>
      <p:pic>
        <p:nvPicPr>
          <p:cNvPr id="4" name="Picture 3">
            <a:extLst>
              <a:ext uri="{FF2B5EF4-FFF2-40B4-BE49-F238E27FC236}">
                <a16:creationId xmlns:a16="http://schemas.microsoft.com/office/drawing/2014/main" id="{731A9C59-B417-74AA-0BEF-B08B32CC0AD0}"/>
              </a:ext>
            </a:extLst>
          </p:cNvPr>
          <p:cNvPicPr>
            <a:picLocks noChangeAspect="1"/>
          </p:cNvPicPr>
          <p:nvPr/>
        </p:nvPicPr>
        <p:blipFill rotWithShape="1">
          <a:blip r:embed="rId3"/>
          <a:srcRect l="10018" t="6455" r="11063" b="8363"/>
          <a:stretch/>
        </p:blipFill>
        <p:spPr>
          <a:xfrm>
            <a:off x="2270014" y="1931110"/>
            <a:ext cx="4501661" cy="287748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28872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9"/>
          <p:cNvSpPr txBox="1">
            <a:spLocks noGrp="1"/>
          </p:cNvSpPr>
          <p:nvPr>
            <p:ph type="ctrTitle" idx="4294967295"/>
          </p:nvPr>
        </p:nvSpPr>
        <p:spPr>
          <a:xfrm>
            <a:off x="2059091" y="917667"/>
            <a:ext cx="4665600" cy="784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3600" dirty="0"/>
              <a:t>Class</a:t>
            </a:r>
            <a:r>
              <a:rPr lang="en" sz="3600" dirty="0"/>
              <a:t> Diagram </a:t>
            </a:r>
            <a:endParaRPr sz="3600" dirty="0"/>
          </a:p>
        </p:txBody>
      </p:sp>
      <p:sp>
        <p:nvSpPr>
          <p:cNvPr id="1617" name="Google Shape;1617;p19"/>
          <p:cNvSpPr/>
          <p:nvPr/>
        </p:nvSpPr>
        <p:spPr>
          <a:xfrm>
            <a:off x="8375941" y="1270395"/>
            <a:ext cx="427595" cy="41551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8" name="Google Shape;1618;p19"/>
          <p:cNvSpPr/>
          <p:nvPr/>
        </p:nvSpPr>
        <p:spPr>
          <a:xfrm rot="2487139">
            <a:off x="8332426" y="1749580"/>
            <a:ext cx="304226" cy="29563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9" name="Google Shape;1619;p1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26303D"/>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500" b="0" i="0" u="none" strike="noStrike" kern="0" cap="none" spc="0" normalizeH="0" baseline="0" noProof="0">
              <a:ln>
                <a:noFill/>
              </a:ln>
              <a:solidFill>
                <a:srgbClr val="26303D"/>
              </a:solidFill>
              <a:effectLst/>
              <a:uLnTx/>
              <a:uFillTx/>
              <a:latin typeface="Amatic SC"/>
              <a:cs typeface="Amatic SC"/>
              <a:sym typeface="Amatic SC"/>
            </a:endParaRPr>
          </a:p>
        </p:txBody>
      </p:sp>
      <p:pic>
        <p:nvPicPr>
          <p:cNvPr id="4" name="Picture 3" descr="Diagram&#10;&#10;Description automatically generated">
            <a:extLst>
              <a:ext uri="{FF2B5EF4-FFF2-40B4-BE49-F238E27FC236}">
                <a16:creationId xmlns:a16="http://schemas.microsoft.com/office/drawing/2014/main" id="{C8A12759-7B76-D0ED-547E-8E9DD437E04A}"/>
              </a:ext>
            </a:extLst>
          </p:cNvPr>
          <p:cNvPicPr>
            <a:picLocks noChangeAspect="1"/>
          </p:cNvPicPr>
          <p:nvPr/>
        </p:nvPicPr>
        <p:blipFill>
          <a:blip r:embed="rId3"/>
          <a:stretch>
            <a:fillRect/>
          </a:stretch>
        </p:blipFill>
        <p:spPr>
          <a:xfrm>
            <a:off x="1585954" y="1943899"/>
            <a:ext cx="5307074" cy="295886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98569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9"/>
          <p:cNvSpPr txBox="1">
            <a:spLocks noGrp="1"/>
          </p:cNvSpPr>
          <p:nvPr>
            <p:ph type="ctrTitle" idx="4294967295"/>
          </p:nvPr>
        </p:nvSpPr>
        <p:spPr>
          <a:xfrm>
            <a:off x="1969037" y="877995"/>
            <a:ext cx="4665600" cy="784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dirty="0"/>
              <a:t> sequence Diagram </a:t>
            </a:r>
            <a:endParaRPr sz="3600" dirty="0"/>
          </a:p>
        </p:txBody>
      </p:sp>
      <p:sp>
        <p:nvSpPr>
          <p:cNvPr id="1617" name="Google Shape;1617;p19"/>
          <p:cNvSpPr/>
          <p:nvPr/>
        </p:nvSpPr>
        <p:spPr>
          <a:xfrm>
            <a:off x="8375941" y="1270395"/>
            <a:ext cx="427595" cy="41551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8" name="Google Shape;1618;p19"/>
          <p:cNvSpPr/>
          <p:nvPr/>
        </p:nvSpPr>
        <p:spPr>
          <a:xfrm rot="2487139">
            <a:off x="8332426" y="1749580"/>
            <a:ext cx="304226" cy="29563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9" name="Google Shape;1619;p1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26303D"/>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500" b="0" i="0" u="none" strike="noStrike" kern="0" cap="none" spc="0" normalizeH="0" baseline="0" noProof="0">
              <a:ln>
                <a:noFill/>
              </a:ln>
              <a:solidFill>
                <a:srgbClr val="26303D"/>
              </a:solidFill>
              <a:effectLst/>
              <a:uLnTx/>
              <a:uFillTx/>
              <a:latin typeface="Amatic SC"/>
              <a:cs typeface="Amatic SC"/>
              <a:sym typeface="Amatic SC"/>
            </a:endParaRPr>
          </a:p>
        </p:txBody>
      </p:sp>
      <p:pic>
        <p:nvPicPr>
          <p:cNvPr id="4" name="Picture 3" descr="Diagram&#10;&#10;Description automatically generated">
            <a:extLst>
              <a:ext uri="{FF2B5EF4-FFF2-40B4-BE49-F238E27FC236}">
                <a16:creationId xmlns:a16="http://schemas.microsoft.com/office/drawing/2014/main" id="{54B3B509-2E5C-B49E-062A-D323D7606E1C}"/>
              </a:ext>
            </a:extLst>
          </p:cNvPr>
          <p:cNvPicPr>
            <a:picLocks noChangeAspect="1"/>
          </p:cNvPicPr>
          <p:nvPr/>
        </p:nvPicPr>
        <p:blipFill rotWithShape="1">
          <a:blip r:embed="rId3"/>
          <a:srcRect l="3655" t="3765" r="7545" b="16121"/>
          <a:stretch/>
        </p:blipFill>
        <p:spPr>
          <a:xfrm>
            <a:off x="1969037" y="1963082"/>
            <a:ext cx="4712677" cy="286469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57608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29"/>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F</a:t>
            </a:r>
            <a:r>
              <a:rPr lang="en" dirty="0"/>
              <a:t>unctional requirements</a:t>
            </a:r>
            <a:endParaRPr dirty="0"/>
          </a:p>
        </p:txBody>
      </p:sp>
      <p:sp>
        <p:nvSpPr>
          <p:cNvPr id="1765" name="Google Shape;1765;p2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26303D"/>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500" b="0" i="0" u="none" strike="noStrike" kern="0" cap="none" spc="0" normalizeH="0" baseline="0" noProof="0">
              <a:ln>
                <a:noFill/>
              </a:ln>
              <a:solidFill>
                <a:srgbClr val="26303D"/>
              </a:solidFill>
              <a:effectLst/>
              <a:uLnTx/>
              <a:uFillTx/>
              <a:latin typeface="Amatic SC"/>
              <a:cs typeface="Amatic SC"/>
              <a:sym typeface="Amatic SC"/>
            </a:endParaRPr>
          </a:p>
        </p:txBody>
      </p:sp>
      <p:grpSp>
        <p:nvGrpSpPr>
          <p:cNvPr id="1766" name="Google Shape;1766;p29"/>
          <p:cNvGrpSpPr/>
          <p:nvPr/>
        </p:nvGrpSpPr>
        <p:grpSpPr>
          <a:xfrm>
            <a:off x="-153859" y="2366999"/>
            <a:ext cx="3050298" cy="1338140"/>
            <a:chOff x="1047099" y="2241353"/>
            <a:chExt cx="3050298" cy="1338140"/>
          </a:xfrm>
        </p:grpSpPr>
        <p:sp>
          <p:nvSpPr>
            <p:cNvPr id="1767" name="Google Shape;1767;p29"/>
            <p:cNvSpPr/>
            <p:nvPr/>
          </p:nvSpPr>
          <p:spPr>
            <a:xfrm rot="2700000">
              <a:off x="2286374" y="1011412"/>
              <a:ext cx="561726" cy="3040276"/>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1768" name="Google Shape;1768;p29"/>
            <p:cNvSpPr/>
            <p:nvPr/>
          </p:nvSpPr>
          <p:spPr>
            <a:xfrm>
              <a:off x="1510752" y="3205393"/>
              <a:ext cx="374100" cy="374100"/>
            </a:xfrm>
            <a:prstGeom prst="ellipse">
              <a:avLst/>
            </a:prstGeom>
            <a:solidFill>
              <a:srgbClr val="FFFFFF"/>
            </a:solidFill>
            <a:ln>
              <a:noFill/>
            </a:ln>
            <a:effectLst>
              <a:outerShdw dist="19050" dir="5400000" algn="tl" rotWithShape="0">
                <a:schemeClr val="dk1">
                  <a:alpha val="20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8ACBD1"/>
                  </a:solidFill>
                  <a:effectLst/>
                  <a:uLnTx/>
                  <a:uFillTx/>
                  <a:latin typeface="Encode Sans Semi Condensed"/>
                  <a:ea typeface="Encode Sans Semi Condensed"/>
                  <a:cs typeface="Encode Sans Semi Condensed"/>
                  <a:sym typeface="Encode Sans Semi Condensed"/>
                </a:rPr>
                <a:t>1</a:t>
              </a:r>
              <a:endParaRPr kumimoji="0" sz="1200" b="1" i="0" u="none" strike="noStrike" kern="0" cap="none" spc="0" normalizeH="0" baseline="0" noProof="0">
                <a:ln>
                  <a:noFill/>
                </a:ln>
                <a:solidFill>
                  <a:srgbClr val="8ACBD1"/>
                </a:solidFill>
                <a:effectLst/>
                <a:uLnTx/>
                <a:uFillTx/>
                <a:latin typeface="Encode Sans Semi Condensed"/>
                <a:ea typeface="Encode Sans Semi Condensed"/>
                <a:cs typeface="Encode Sans Semi Condensed"/>
                <a:sym typeface="Encode Sans Semi Condensed"/>
              </a:endParaRPr>
            </a:p>
          </p:txBody>
        </p:sp>
        <p:sp>
          <p:nvSpPr>
            <p:cNvPr id="1769" name="Google Shape;1769;p29"/>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a:lnSpc>
                  <a:spcPct val="115000"/>
                </a:lnSpc>
              </a:pPr>
              <a:r>
                <a:rPr lang="en-US" sz="1200" b="1" dirty="0">
                  <a:latin typeface="Encode Sans Semi Condensed" panose="020B0604020202020204" charset="0"/>
                  <a:ea typeface="Calibri" panose="020F0502020204030204" pitchFamily="34" charset="0"/>
                  <a:cs typeface="Calibri" panose="020F0502020204030204" pitchFamily="34" charset="0"/>
                </a:rPr>
                <a:t>Search On </a:t>
              </a:r>
              <a:r>
                <a:rPr lang="en-US" sz="1200" b="1" dirty="0" err="1">
                  <a:latin typeface="Encode Sans Semi Condensed" panose="020B0604020202020204" charset="0"/>
                  <a:ea typeface="Calibri" panose="020F0502020204030204" pitchFamily="34" charset="0"/>
                  <a:cs typeface="Calibri" panose="020F0502020204030204" pitchFamily="34" charset="0"/>
                </a:rPr>
                <a:t>OrderId</a:t>
              </a:r>
              <a:endParaRPr lang="en-IN" sz="1200" dirty="0">
                <a:latin typeface="Encode Sans Semi Condensed" panose="020B0604020202020204" charset="0"/>
                <a:ea typeface="Calibri" panose="020F0502020204030204" pitchFamily="34" charset="0"/>
                <a:cs typeface="Times New Roman" panose="02020603050405020304" pitchFamily="18" charset="0"/>
              </a:endParaRPr>
            </a:p>
          </p:txBody>
        </p:sp>
        <p:sp>
          <p:nvSpPr>
            <p:cNvPr id="1770" name="Google Shape;1770;p29"/>
            <p:cNvSpPr txBox="1"/>
            <p:nvPr/>
          </p:nvSpPr>
          <p:spPr>
            <a:xfrm rot="18900000">
              <a:off x="1893769" y="2550696"/>
              <a:ext cx="2203628" cy="507420"/>
            </a:xfrm>
            <a:prstGeom prst="rect">
              <a:avLst/>
            </a:prstGeom>
            <a:noFill/>
            <a:ln>
              <a:noFill/>
            </a:ln>
          </p:spPr>
          <p:txBody>
            <a:bodyPr spcFirstLastPara="1" wrap="square" lIns="91425" tIns="91425" rIns="91425" bIns="91425" anchor="t" anchorCtr="0">
              <a:noAutofit/>
            </a:bodyPr>
            <a:lstStyle/>
            <a:p>
              <a:pPr>
                <a:lnSpc>
                  <a:spcPct val="115000"/>
                </a:lnSpc>
                <a:spcAft>
                  <a:spcPts val="800"/>
                </a:spcAft>
              </a:pPr>
              <a:r>
                <a:rPr lang="en-US" sz="800" dirty="0">
                  <a:latin typeface="Calibri" panose="020F0502020204030204" pitchFamily="34" charset="0"/>
                  <a:ea typeface="Calibri" panose="020F0502020204030204" pitchFamily="34" charset="0"/>
                  <a:cs typeface="Calibri" panose="020F0502020204030204" pitchFamily="34" charset="0"/>
                </a:rPr>
                <a:t>The backend team can search event logs for a particular </a:t>
              </a:r>
              <a:r>
                <a:rPr lang="en-US" sz="800" dirty="0" err="1">
                  <a:latin typeface="Calibri" panose="020F0502020204030204" pitchFamily="34" charset="0"/>
                  <a:ea typeface="Calibri" panose="020F0502020204030204" pitchFamily="34" charset="0"/>
                  <a:cs typeface="Calibri" panose="020F0502020204030204" pitchFamily="34" charset="0"/>
                </a:rPr>
                <a:t>orderId</a:t>
              </a:r>
              <a:r>
                <a:rPr lang="en-US" sz="800" dirty="0">
                  <a:latin typeface="Calibri" panose="020F0502020204030204" pitchFamily="34" charset="0"/>
                  <a:ea typeface="Calibri" panose="020F0502020204030204" pitchFamily="34" charset="0"/>
                  <a:cs typeface="Calibri" panose="020F0502020204030204" pitchFamily="34" charset="0"/>
                </a:rPr>
                <a:t>.</a:t>
              </a:r>
              <a:endParaRPr lang="en-IN" sz="800" dirty="0">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771" name="Google Shape;1771;p29"/>
          <p:cNvGrpSpPr/>
          <p:nvPr/>
        </p:nvGrpSpPr>
        <p:grpSpPr>
          <a:xfrm>
            <a:off x="2582723" y="1535167"/>
            <a:ext cx="2726286" cy="2547000"/>
            <a:chOff x="3203958" y="1258050"/>
            <a:chExt cx="2726286" cy="2547000"/>
          </a:xfrm>
        </p:grpSpPr>
        <p:sp>
          <p:nvSpPr>
            <p:cNvPr id="1772" name="Google Shape;1772;p29"/>
            <p:cNvSpPr/>
            <p:nvPr/>
          </p:nvSpPr>
          <p:spPr>
            <a:xfrm rot="2700000">
              <a:off x="4196595" y="1011412"/>
              <a:ext cx="561726" cy="3040276"/>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26303D"/>
                </a:solidFill>
                <a:effectLst/>
                <a:uLnTx/>
                <a:uFillTx/>
                <a:latin typeface="Encode Sans Semi Condensed"/>
                <a:ea typeface="Encode Sans Semi Condensed"/>
                <a:cs typeface="Encode Sans Semi Condensed"/>
                <a:sym typeface="Encode Sans Semi Condensed"/>
              </a:endParaRPr>
            </a:p>
          </p:txBody>
        </p:sp>
        <p:sp>
          <p:nvSpPr>
            <p:cNvPr id="1773" name="Google Shape;1773;p29"/>
            <p:cNvSpPr/>
            <p:nvPr/>
          </p:nvSpPr>
          <p:spPr>
            <a:xfrm>
              <a:off x="3420974" y="3205393"/>
              <a:ext cx="374100" cy="374100"/>
            </a:xfrm>
            <a:prstGeom prst="ellipse">
              <a:avLst/>
            </a:prstGeom>
            <a:solidFill>
              <a:srgbClr val="FFFFFF"/>
            </a:solidFill>
            <a:ln>
              <a:noFill/>
            </a:ln>
            <a:effectLst>
              <a:outerShdw dist="19050" dir="5400000" algn="tl" rotWithShape="0">
                <a:schemeClr val="dk1">
                  <a:alpha val="20000"/>
                </a:schemeClr>
              </a:outerShdw>
            </a:effectLst>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AFD3AB"/>
                  </a:solidFill>
                  <a:effectLst/>
                  <a:uLnTx/>
                  <a:uFillTx/>
                  <a:latin typeface="Encode Sans Semi Condensed"/>
                  <a:ea typeface="Encode Sans Semi Condensed"/>
                  <a:cs typeface="Encode Sans Semi Condensed"/>
                  <a:sym typeface="Encode Sans Semi Condensed"/>
                </a:rPr>
                <a:t>2</a:t>
              </a:r>
              <a:endParaRPr kumimoji="0" sz="1200" b="1" i="0" u="none" strike="noStrike" kern="0" cap="none" spc="0" normalizeH="0" baseline="0" noProof="0">
                <a:ln>
                  <a:noFill/>
                </a:ln>
                <a:solidFill>
                  <a:srgbClr val="AFD3AB"/>
                </a:solidFill>
                <a:effectLst/>
                <a:uLnTx/>
                <a:uFillTx/>
                <a:latin typeface="Encode Sans Semi Condensed"/>
                <a:ea typeface="Encode Sans Semi Condensed"/>
                <a:cs typeface="Encode Sans Semi Condensed"/>
                <a:sym typeface="Encode Sans Semi Condensed"/>
              </a:endParaRPr>
            </a:p>
          </p:txBody>
        </p:sp>
        <p:sp>
          <p:nvSpPr>
            <p:cNvPr id="1774" name="Google Shape;1774;p29"/>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a:lnSpc>
                  <a:spcPct val="115000"/>
                </a:lnSpc>
              </a:pPr>
              <a:r>
                <a:rPr lang="en-US" sz="1100" b="1" dirty="0">
                  <a:latin typeface="Encode Sans Semi Condensed" panose="020B0604020202020204" charset="0"/>
                  <a:ea typeface="Calibri" panose="020F0502020204030204" pitchFamily="34" charset="0"/>
                  <a:cs typeface="Calibri" panose="020F0502020204030204" pitchFamily="34" charset="0"/>
                </a:rPr>
                <a:t>View Retrieved Logs</a:t>
              </a:r>
              <a:endParaRPr lang="en-IN" sz="1100" dirty="0">
                <a:latin typeface="Encode Sans Semi Condensed" panose="020B0604020202020204" charset="0"/>
                <a:ea typeface="Calibri" panose="020F0502020204030204" pitchFamily="34" charset="0"/>
                <a:cs typeface="Times New Roman" panose="02020603050405020304" pitchFamily="18" charset="0"/>
              </a:endParaRPr>
            </a:p>
          </p:txBody>
        </p:sp>
        <p:sp>
          <p:nvSpPr>
            <p:cNvPr id="1775" name="Google Shape;1775;p29"/>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a:spcAft>
                  <a:spcPts val="1600"/>
                </a:spcAft>
              </a:pPr>
              <a:r>
                <a:rPr lang="en" sz="800" dirty="0">
                  <a:solidFill>
                    <a:schemeClr val="tx2">
                      <a:lumMod val="10000"/>
                    </a:schemeClr>
                  </a:solidFill>
                  <a:latin typeface="Calibri" panose="020F0502020204030204" pitchFamily="34" charset="0"/>
                  <a:ea typeface="Encode Sans Semi Condensed"/>
                  <a:cs typeface="Calibri" panose="020F0502020204030204" pitchFamily="34" charset="0"/>
                  <a:sym typeface="Encode Sans Semi Condensed"/>
                </a:rPr>
                <a:t>The backend team can view descriptive details for all the fetched events</a:t>
              </a:r>
              <a:r>
                <a:rPr lang="en-US" sz="800"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rPr>
                <a:t>. </a:t>
              </a:r>
              <a:endParaRPr lang="en-IN" sz="800" dirty="0">
                <a:solidFill>
                  <a:schemeClr val="tx2">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662404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21"/>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Non – functional requirements</a:t>
            </a:r>
            <a:endParaRPr dirty="0"/>
          </a:p>
        </p:txBody>
      </p:sp>
      <p:sp>
        <p:nvSpPr>
          <p:cNvPr id="1634" name="Google Shape;1634;p21"/>
          <p:cNvSpPr txBox="1">
            <a:spLocks noGrp="1"/>
          </p:cNvSpPr>
          <p:nvPr>
            <p:ph type="body" idx="2"/>
          </p:nvPr>
        </p:nvSpPr>
        <p:spPr>
          <a:xfrm>
            <a:off x="974313" y="1430150"/>
            <a:ext cx="1964400" cy="325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Reliability</a:t>
            </a:r>
          </a:p>
          <a:p>
            <a:pPr marL="0" lvl="0" indent="0">
              <a:buNone/>
            </a:pPr>
            <a:r>
              <a:rPr lang="en-US" dirty="0"/>
              <a:t>The system shall be available 24 hours a day, 7 days a week, with no more than 8% down time. </a:t>
            </a:r>
          </a:p>
          <a:p>
            <a:pPr marL="0" lvl="0" indent="0" algn="l" rtl="0">
              <a:spcBef>
                <a:spcPts val="0"/>
              </a:spcBef>
              <a:spcAft>
                <a:spcPts val="0"/>
              </a:spcAft>
              <a:buNone/>
            </a:pPr>
            <a:endParaRPr lang="en-US" b="1" dirty="0"/>
          </a:p>
        </p:txBody>
      </p:sp>
      <p:sp>
        <p:nvSpPr>
          <p:cNvPr id="1635" name="Google Shape;1635;p21"/>
          <p:cNvSpPr txBox="1">
            <a:spLocks noGrp="1"/>
          </p:cNvSpPr>
          <p:nvPr>
            <p:ph type="body" idx="3"/>
          </p:nvPr>
        </p:nvSpPr>
        <p:spPr>
          <a:xfrm>
            <a:off x="3656417" y="1417150"/>
            <a:ext cx="1964400" cy="325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Performance</a:t>
            </a:r>
            <a:endParaRPr b="1" dirty="0"/>
          </a:p>
          <a:p>
            <a:pPr marL="0" lvl="0" indent="0">
              <a:spcBef>
                <a:spcPts val="800"/>
              </a:spcBef>
              <a:buNone/>
            </a:pPr>
            <a:r>
              <a:rPr lang="en-US" dirty="0"/>
              <a:t>The system shall support up to 1000 simultaneous users against at any given time, and up to 2000 simultaneous users against the local servers at any one time. </a:t>
            </a:r>
            <a:endParaRPr dirty="0"/>
          </a:p>
        </p:txBody>
      </p:sp>
      <p:sp>
        <p:nvSpPr>
          <p:cNvPr id="1636" name="Google Shape;1636;p21"/>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26303D"/>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500" b="0" i="0" u="none" strike="noStrike" kern="0" cap="none" spc="0" normalizeH="0" baseline="0" noProof="0">
              <a:ln>
                <a:noFill/>
              </a:ln>
              <a:solidFill>
                <a:srgbClr val="26303D"/>
              </a:solidFill>
              <a:effectLst/>
              <a:uLnTx/>
              <a:uFillTx/>
              <a:latin typeface="Amatic SC"/>
              <a:cs typeface="Amatic SC"/>
              <a:sym typeface="Amatic SC"/>
            </a:endParaRPr>
          </a:p>
        </p:txBody>
      </p:sp>
    </p:spTree>
    <p:extLst>
      <p:ext uri="{BB962C8B-B14F-4D97-AF65-F5344CB8AC3E}">
        <p14:creationId xmlns:p14="http://schemas.microsoft.com/office/powerpoint/2010/main" val="3014941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5"/>
          <p:cNvSpPr txBox="1">
            <a:spLocks noGrp="1"/>
          </p:cNvSpPr>
          <p:nvPr>
            <p:ph type="ctrTitle" idx="4294967295"/>
          </p:nvPr>
        </p:nvSpPr>
        <p:spPr>
          <a:xfrm>
            <a:off x="430451" y="0"/>
            <a:ext cx="5043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6000" dirty="0">
                <a:solidFill>
                  <a:schemeClr val="lt1"/>
                </a:solidFill>
              </a:rPr>
              <a:t>Snapshots for project</a:t>
            </a:r>
            <a:endParaRPr sz="6000" dirty="0">
              <a:solidFill>
                <a:schemeClr val="lt1"/>
              </a:solidFill>
            </a:endParaRPr>
          </a:p>
        </p:txBody>
      </p:sp>
      <p:sp>
        <p:nvSpPr>
          <p:cNvPr id="1588" name="Google Shape;1588;p1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18</a:t>
            </a:fld>
            <a:endParaRPr>
              <a:solidFill>
                <a:schemeClr val="lt1"/>
              </a:solidFill>
            </a:endParaRPr>
          </a:p>
        </p:txBody>
      </p:sp>
      <p:pic>
        <p:nvPicPr>
          <p:cNvPr id="3" name="Picture 2" descr="Graphical user interface, application&#10;&#10;Description automatically generated">
            <a:extLst>
              <a:ext uri="{FF2B5EF4-FFF2-40B4-BE49-F238E27FC236}">
                <a16:creationId xmlns:a16="http://schemas.microsoft.com/office/drawing/2014/main" id="{21883B70-34AE-F3F6-40E6-DC4378CDEE2C}"/>
              </a:ext>
            </a:extLst>
          </p:cNvPr>
          <p:cNvPicPr>
            <a:picLocks noChangeAspect="1"/>
          </p:cNvPicPr>
          <p:nvPr/>
        </p:nvPicPr>
        <p:blipFill>
          <a:blip r:embed="rId3"/>
          <a:stretch>
            <a:fillRect/>
          </a:stretch>
        </p:blipFill>
        <p:spPr>
          <a:xfrm>
            <a:off x="1137025" y="1470713"/>
            <a:ext cx="4426108" cy="2861090"/>
          </a:xfrm>
          <a:prstGeom prst="rect">
            <a:avLst/>
          </a:prstGeom>
        </p:spPr>
      </p:pic>
    </p:spTree>
    <p:extLst>
      <p:ext uri="{BB962C8B-B14F-4D97-AF65-F5344CB8AC3E}">
        <p14:creationId xmlns:p14="http://schemas.microsoft.com/office/powerpoint/2010/main" val="1479106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5"/>
          <p:cNvSpPr txBox="1">
            <a:spLocks noGrp="1"/>
          </p:cNvSpPr>
          <p:nvPr>
            <p:ph type="ctrTitle" idx="4294967295"/>
          </p:nvPr>
        </p:nvSpPr>
        <p:spPr>
          <a:xfrm>
            <a:off x="430451" y="0"/>
            <a:ext cx="5043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6000" dirty="0">
                <a:solidFill>
                  <a:schemeClr val="lt1"/>
                </a:solidFill>
              </a:rPr>
              <a:t>Snapshots for project</a:t>
            </a:r>
            <a:endParaRPr sz="6000" dirty="0">
              <a:solidFill>
                <a:schemeClr val="lt1"/>
              </a:solidFill>
            </a:endParaRPr>
          </a:p>
        </p:txBody>
      </p:sp>
      <p:sp>
        <p:nvSpPr>
          <p:cNvPr id="1588" name="Google Shape;1588;p1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19</a:t>
            </a:fld>
            <a:endParaRPr>
              <a:solidFill>
                <a:schemeClr val="lt1"/>
              </a:solidFill>
            </a:endParaRPr>
          </a:p>
        </p:txBody>
      </p:sp>
      <p:pic>
        <p:nvPicPr>
          <p:cNvPr id="4" name="Picture 3" descr="Graphical user interface, application, Teams&#10;&#10;Description automatically generated">
            <a:extLst>
              <a:ext uri="{FF2B5EF4-FFF2-40B4-BE49-F238E27FC236}">
                <a16:creationId xmlns:a16="http://schemas.microsoft.com/office/drawing/2014/main" id="{C06265F9-6455-3CF7-D7A3-3EC8358DBA27}"/>
              </a:ext>
            </a:extLst>
          </p:cNvPr>
          <p:cNvPicPr>
            <a:picLocks noChangeAspect="1"/>
          </p:cNvPicPr>
          <p:nvPr/>
        </p:nvPicPr>
        <p:blipFill>
          <a:blip r:embed="rId3"/>
          <a:stretch>
            <a:fillRect/>
          </a:stretch>
        </p:blipFill>
        <p:spPr>
          <a:xfrm>
            <a:off x="952899" y="1457924"/>
            <a:ext cx="4520712" cy="2922243"/>
          </a:xfrm>
          <a:prstGeom prst="rect">
            <a:avLst/>
          </a:prstGeom>
        </p:spPr>
      </p:pic>
    </p:spTree>
    <p:extLst>
      <p:ext uri="{BB962C8B-B14F-4D97-AF65-F5344CB8AC3E}">
        <p14:creationId xmlns:p14="http://schemas.microsoft.com/office/powerpoint/2010/main" val="4138678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4"/>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                             </a:t>
            </a:r>
            <a:endParaRPr dirty="0"/>
          </a:p>
        </p:txBody>
      </p:sp>
      <p:sp>
        <p:nvSpPr>
          <p:cNvPr id="1580" name="Google Shape;1580;p1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Rectangle 1"/>
          <p:cNvSpPr/>
          <p:nvPr/>
        </p:nvSpPr>
        <p:spPr>
          <a:xfrm>
            <a:off x="359152" y="1494468"/>
            <a:ext cx="6553200" cy="2770117"/>
          </a:xfrm>
          <a:prstGeom prst="rect">
            <a:avLst/>
          </a:prstGeom>
        </p:spPr>
        <p:txBody>
          <a:bodyPr wrap="square">
            <a:spAutoFit/>
          </a:bodyPr>
          <a:lstStyle/>
          <a:p>
            <a:pPr lvl="0">
              <a:spcBef>
                <a:spcPts val="600"/>
              </a:spcBef>
              <a:buClr>
                <a:schemeClr val="dk1"/>
              </a:buClr>
              <a:buSzPts val="1100"/>
            </a:pPr>
            <a:r>
              <a:rPr lang="en-US" sz="1200" b="1" dirty="0">
                <a:latin typeface="Apple Braille" pitchFamily="2" charset="0"/>
              </a:rPr>
              <a:t>Internship Details</a:t>
            </a:r>
          </a:p>
          <a:p>
            <a:pPr lvl="0">
              <a:spcBef>
                <a:spcPts val="600"/>
              </a:spcBef>
              <a:buClr>
                <a:schemeClr val="dk1"/>
              </a:buClr>
              <a:buSzPts val="1100"/>
            </a:pPr>
            <a:endParaRPr lang="en-US" sz="1200" b="1" dirty="0">
              <a:latin typeface="Apple Braille" pitchFamily="2" charset="0"/>
            </a:endParaRPr>
          </a:p>
          <a:p>
            <a:pPr marL="171450" indent="-171450">
              <a:lnSpc>
                <a:spcPct val="150000"/>
              </a:lnSpc>
              <a:buClr>
                <a:schemeClr val="dk1"/>
              </a:buClr>
              <a:buSzPts val="1100"/>
            </a:pPr>
            <a:r>
              <a:rPr lang="en-US" sz="1200" dirty="0">
                <a:latin typeface="Apple Braille" pitchFamily="2" charset="0"/>
              </a:rPr>
              <a:t>A  6 – month virtual internship program.</a:t>
            </a:r>
          </a:p>
          <a:p>
            <a:pPr marL="171450" indent="-171450">
              <a:lnSpc>
                <a:spcPct val="150000"/>
              </a:lnSpc>
              <a:buClr>
                <a:schemeClr val="dk1"/>
              </a:buClr>
              <a:buSzPts val="1100"/>
            </a:pPr>
            <a:r>
              <a:rPr lang="en-US" sz="1200" dirty="0" err="1">
                <a:latin typeface="Apple Braille" pitchFamily="2" charset="0"/>
              </a:rPr>
              <a:t>Organisation</a:t>
            </a:r>
            <a:r>
              <a:rPr lang="en-US" sz="1200" dirty="0">
                <a:latin typeface="Apple Braille" pitchFamily="2" charset="0"/>
              </a:rPr>
              <a:t> name :- </a:t>
            </a:r>
          </a:p>
          <a:p>
            <a:pPr marL="171450" indent="-171450">
              <a:lnSpc>
                <a:spcPct val="150000"/>
              </a:lnSpc>
              <a:buClr>
                <a:schemeClr val="dk1"/>
              </a:buClr>
              <a:buSzPts val="1100"/>
            </a:pPr>
            <a:r>
              <a:rPr lang="en-US" sz="1200" dirty="0">
                <a:latin typeface="Apple Braille" pitchFamily="2" charset="0"/>
              </a:rPr>
              <a:t>		WM Global Technology Services Pvt. Ltd., </a:t>
            </a:r>
            <a:r>
              <a:rPr lang="en-US" sz="1200" dirty="0" err="1">
                <a:latin typeface="Apple Braille" pitchFamily="2" charset="0"/>
              </a:rPr>
              <a:t>Banglore</a:t>
            </a:r>
            <a:r>
              <a:rPr lang="en-US" sz="1200" dirty="0">
                <a:latin typeface="Apple Braille" pitchFamily="2" charset="0"/>
              </a:rPr>
              <a:t>, India</a:t>
            </a:r>
          </a:p>
          <a:p>
            <a:pPr marL="171450" indent="-171450">
              <a:lnSpc>
                <a:spcPct val="150000"/>
              </a:lnSpc>
              <a:buClr>
                <a:schemeClr val="dk1"/>
              </a:buClr>
              <a:buSzPts val="1100"/>
            </a:pPr>
            <a:r>
              <a:rPr lang="en-US" sz="1200" dirty="0">
                <a:latin typeface="Apple Braille" pitchFamily="2" charset="0"/>
              </a:rPr>
              <a:t>Contact Person : -</a:t>
            </a:r>
          </a:p>
          <a:p>
            <a:pPr marL="0" indent="0">
              <a:lnSpc>
                <a:spcPct val="150000"/>
              </a:lnSpc>
              <a:buClr>
                <a:schemeClr val="dk1"/>
              </a:buClr>
              <a:buSzPts val="1100"/>
              <a:buNone/>
            </a:pPr>
            <a:r>
              <a:rPr lang="en-US" sz="1200" dirty="0">
                <a:latin typeface="Apple Braille" pitchFamily="2" charset="0"/>
              </a:rPr>
              <a:t>                      Rishabh Subramaniam Hariharan – HR</a:t>
            </a:r>
          </a:p>
          <a:p>
            <a:pPr marL="0" indent="0">
              <a:buClr>
                <a:schemeClr val="dk1"/>
              </a:buClr>
              <a:buSzPts val="1100"/>
              <a:buNone/>
            </a:pPr>
            <a:endParaRPr lang="en-US" sz="800" dirty="0"/>
          </a:p>
          <a:p>
            <a:pPr marL="0" indent="0">
              <a:buClr>
                <a:schemeClr val="dk1"/>
              </a:buClr>
              <a:buSzPts val="1100"/>
              <a:buNone/>
            </a:pPr>
            <a:endParaRPr lang="en-US" sz="800" dirty="0"/>
          </a:p>
          <a:p>
            <a:pPr lvl="0">
              <a:spcBef>
                <a:spcPts val="600"/>
              </a:spcBef>
              <a:buClr>
                <a:schemeClr val="dk1"/>
              </a:buClr>
              <a:buSzPts val="1100"/>
            </a:pPr>
            <a:endParaRPr lang="en-US" sz="800" b="1" dirty="0"/>
          </a:p>
          <a:p>
            <a:pPr lvl="0">
              <a:spcBef>
                <a:spcPts val="600"/>
              </a:spcBef>
              <a:buClr>
                <a:schemeClr val="dk1"/>
              </a:buClr>
              <a:buSzPts val="1100"/>
            </a:pPr>
            <a:endParaRPr lang="en-US" sz="800" dirty="0"/>
          </a:p>
          <a:p>
            <a:pPr marL="457200">
              <a:lnSpc>
                <a:spcPct val="150000"/>
              </a:lnSpc>
            </a:pPr>
            <a:endParaRPr lang="en-IN" sz="1000" dirty="0">
              <a:latin typeface="Encode Sans Semi Condensed" panose="020B060402020202020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962B0EC-5CE7-4D8F-B6FD-6F0340795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607" y="1425644"/>
            <a:ext cx="2268393" cy="8830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5"/>
          <p:cNvSpPr txBox="1">
            <a:spLocks noGrp="1"/>
          </p:cNvSpPr>
          <p:nvPr>
            <p:ph type="ctrTitle" idx="4294967295"/>
          </p:nvPr>
        </p:nvSpPr>
        <p:spPr>
          <a:xfrm>
            <a:off x="430451" y="0"/>
            <a:ext cx="5043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6000" dirty="0">
                <a:solidFill>
                  <a:schemeClr val="lt1"/>
                </a:solidFill>
              </a:rPr>
              <a:t>Snapshots for project</a:t>
            </a:r>
            <a:endParaRPr sz="6000" dirty="0">
              <a:solidFill>
                <a:schemeClr val="lt1"/>
              </a:solidFill>
            </a:endParaRPr>
          </a:p>
        </p:txBody>
      </p:sp>
      <p:sp>
        <p:nvSpPr>
          <p:cNvPr id="1588" name="Google Shape;1588;p1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20</a:t>
            </a:fld>
            <a:endParaRPr>
              <a:solidFill>
                <a:schemeClr val="lt1"/>
              </a:solidFill>
            </a:endParaRPr>
          </a:p>
        </p:txBody>
      </p:sp>
      <p:pic>
        <p:nvPicPr>
          <p:cNvPr id="4" name="Picture 3" descr="Graphical user interface, application&#10;&#10;Description automatically generated">
            <a:extLst>
              <a:ext uri="{FF2B5EF4-FFF2-40B4-BE49-F238E27FC236}">
                <a16:creationId xmlns:a16="http://schemas.microsoft.com/office/drawing/2014/main" id="{FC863886-3F3A-CECB-B58C-6355865C3E58}"/>
              </a:ext>
            </a:extLst>
          </p:cNvPr>
          <p:cNvPicPr>
            <a:picLocks noChangeAspect="1"/>
          </p:cNvPicPr>
          <p:nvPr/>
        </p:nvPicPr>
        <p:blipFill>
          <a:blip r:embed="rId3"/>
          <a:stretch>
            <a:fillRect/>
          </a:stretch>
        </p:blipFill>
        <p:spPr>
          <a:xfrm>
            <a:off x="906826" y="1496291"/>
            <a:ext cx="4745829" cy="3067761"/>
          </a:xfrm>
          <a:prstGeom prst="rect">
            <a:avLst/>
          </a:prstGeom>
        </p:spPr>
      </p:pic>
    </p:spTree>
    <p:extLst>
      <p:ext uri="{BB962C8B-B14F-4D97-AF65-F5344CB8AC3E}">
        <p14:creationId xmlns:p14="http://schemas.microsoft.com/office/powerpoint/2010/main" val="3753515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5"/>
          <p:cNvSpPr txBox="1">
            <a:spLocks noGrp="1"/>
          </p:cNvSpPr>
          <p:nvPr>
            <p:ph type="ctrTitle" idx="4294967295"/>
          </p:nvPr>
        </p:nvSpPr>
        <p:spPr>
          <a:xfrm>
            <a:off x="430451" y="0"/>
            <a:ext cx="5043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6000" dirty="0">
                <a:solidFill>
                  <a:schemeClr val="lt1"/>
                </a:solidFill>
              </a:rPr>
              <a:t>Snapshots for project</a:t>
            </a:r>
            <a:endParaRPr sz="6000" dirty="0">
              <a:solidFill>
                <a:schemeClr val="lt1"/>
              </a:solidFill>
            </a:endParaRPr>
          </a:p>
        </p:txBody>
      </p:sp>
      <p:sp>
        <p:nvSpPr>
          <p:cNvPr id="1588" name="Google Shape;1588;p1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21</a:t>
            </a:fld>
            <a:endParaRPr>
              <a:solidFill>
                <a:schemeClr val="lt1"/>
              </a:solidFill>
            </a:endParaRPr>
          </a:p>
        </p:txBody>
      </p:sp>
      <p:pic>
        <p:nvPicPr>
          <p:cNvPr id="4" name="Picture 3" descr="A screenshot of a computer&#10;&#10;Description automatically generated">
            <a:extLst>
              <a:ext uri="{FF2B5EF4-FFF2-40B4-BE49-F238E27FC236}">
                <a16:creationId xmlns:a16="http://schemas.microsoft.com/office/drawing/2014/main" id="{18E7B74E-C420-00A9-D281-3E90B7C5C9F5}"/>
              </a:ext>
            </a:extLst>
          </p:cNvPr>
          <p:cNvPicPr>
            <a:picLocks noChangeAspect="1"/>
          </p:cNvPicPr>
          <p:nvPr/>
        </p:nvPicPr>
        <p:blipFill>
          <a:blip r:embed="rId3"/>
          <a:stretch>
            <a:fillRect/>
          </a:stretch>
        </p:blipFill>
        <p:spPr>
          <a:xfrm>
            <a:off x="740573" y="1470714"/>
            <a:ext cx="4477262" cy="2894156"/>
          </a:xfrm>
          <a:prstGeom prst="rect">
            <a:avLst/>
          </a:prstGeom>
        </p:spPr>
      </p:pic>
    </p:spTree>
    <p:extLst>
      <p:ext uri="{BB962C8B-B14F-4D97-AF65-F5344CB8AC3E}">
        <p14:creationId xmlns:p14="http://schemas.microsoft.com/office/powerpoint/2010/main" val="3093902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5"/>
          <p:cNvSpPr txBox="1">
            <a:spLocks noGrp="1"/>
          </p:cNvSpPr>
          <p:nvPr>
            <p:ph type="ctrTitle" idx="4294967295"/>
          </p:nvPr>
        </p:nvSpPr>
        <p:spPr>
          <a:xfrm>
            <a:off x="430451" y="0"/>
            <a:ext cx="5043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6000" dirty="0">
                <a:solidFill>
                  <a:schemeClr val="lt1"/>
                </a:solidFill>
              </a:rPr>
              <a:t>Snapshots for project</a:t>
            </a:r>
            <a:endParaRPr sz="6000" dirty="0">
              <a:solidFill>
                <a:schemeClr val="lt1"/>
              </a:solidFill>
            </a:endParaRPr>
          </a:p>
        </p:txBody>
      </p:sp>
      <p:sp>
        <p:nvSpPr>
          <p:cNvPr id="1588" name="Google Shape;1588;p1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22</a:t>
            </a:fld>
            <a:endParaRPr>
              <a:solidFill>
                <a:schemeClr val="lt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8EC4511B-CE70-39E4-A622-F3912FA96828}"/>
              </a:ext>
            </a:extLst>
          </p:cNvPr>
          <p:cNvPicPr>
            <a:picLocks noChangeAspect="1"/>
          </p:cNvPicPr>
          <p:nvPr/>
        </p:nvPicPr>
        <p:blipFill>
          <a:blip r:embed="rId3"/>
          <a:stretch>
            <a:fillRect/>
          </a:stretch>
        </p:blipFill>
        <p:spPr>
          <a:xfrm>
            <a:off x="962781" y="1502685"/>
            <a:ext cx="3978500" cy="2571750"/>
          </a:xfrm>
          <a:prstGeom prst="rect">
            <a:avLst/>
          </a:prstGeom>
        </p:spPr>
      </p:pic>
    </p:spTree>
    <p:extLst>
      <p:ext uri="{BB962C8B-B14F-4D97-AF65-F5344CB8AC3E}">
        <p14:creationId xmlns:p14="http://schemas.microsoft.com/office/powerpoint/2010/main" val="2785778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5"/>
          <p:cNvSpPr txBox="1">
            <a:spLocks noGrp="1"/>
          </p:cNvSpPr>
          <p:nvPr>
            <p:ph type="ctrTitle" idx="4294967295"/>
          </p:nvPr>
        </p:nvSpPr>
        <p:spPr>
          <a:xfrm>
            <a:off x="430451" y="0"/>
            <a:ext cx="5043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6000" dirty="0">
                <a:solidFill>
                  <a:schemeClr val="lt1"/>
                </a:solidFill>
              </a:rPr>
              <a:t>Snapshots for project</a:t>
            </a:r>
            <a:endParaRPr sz="6000" dirty="0">
              <a:solidFill>
                <a:schemeClr val="lt1"/>
              </a:solidFill>
            </a:endParaRPr>
          </a:p>
        </p:txBody>
      </p:sp>
      <p:sp>
        <p:nvSpPr>
          <p:cNvPr id="1588" name="Google Shape;1588;p1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23</a:t>
            </a:fld>
            <a:endParaRPr>
              <a:solidFill>
                <a:schemeClr val="lt1"/>
              </a:solidFill>
            </a:endParaRPr>
          </a:p>
        </p:txBody>
      </p:sp>
      <p:pic>
        <p:nvPicPr>
          <p:cNvPr id="3" name="Picture 2" descr="A screenshot of a computer&#10;&#10;Description automatically generated">
            <a:extLst>
              <a:ext uri="{FF2B5EF4-FFF2-40B4-BE49-F238E27FC236}">
                <a16:creationId xmlns:a16="http://schemas.microsoft.com/office/drawing/2014/main" id="{240712D9-7AA1-DBB0-62AB-FC9704F5FF6A}"/>
              </a:ext>
            </a:extLst>
          </p:cNvPr>
          <p:cNvPicPr>
            <a:picLocks noChangeAspect="1"/>
          </p:cNvPicPr>
          <p:nvPr/>
        </p:nvPicPr>
        <p:blipFill>
          <a:blip r:embed="rId3"/>
          <a:stretch>
            <a:fillRect/>
          </a:stretch>
        </p:blipFill>
        <p:spPr>
          <a:xfrm>
            <a:off x="794623" y="1527602"/>
            <a:ext cx="4678988" cy="3024554"/>
          </a:xfrm>
          <a:prstGeom prst="rect">
            <a:avLst/>
          </a:prstGeom>
        </p:spPr>
      </p:pic>
    </p:spTree>
    <p:extLst>
      <p:ext uri="{BB962C8B-B14F-4D97-AF65-F5344CB8AC3E}">
        <p14:creationId xmlns:p14="http://schemas.microsoft.com/office/powerpoint/2010/main" val="1704617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5"/>
          <p:cNvSpPr txBox="1">
            <a:spLocks noGrp="1"/>
          </p:cNvSpPr>
          <p:nvPr>
            <p:ph type="ctrTitle" idx="4294967295"/>
          </p:nvPr>
        </p:nvSpPr>
        <p:spPr>
          <a:xfrm>
            <a:off x="430451" y="0"/>
            <a:ext cx="5043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6000" dirty="0">
                <a:solidFill>
                  <a:schemeClr val="lt1"/>
                </a:solidFill>
              </a:rPr>
              <a:t>Snapshots for project</a:t>
            </a:r>
            <a:endParaRPr sz="6000" dirty="0">
              <a:solidFill>
                <a:schemeClr val="lt1"/>
              </a:solidFill>
            </a:endParaRPr>
          </a:p>
        </p:txBody>
      </p:sp>
      <p:sp>
        <p:nvSpPr>
          <p:cNvPr id="1588" name="Google Shape;1588;p1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24</a:t>
            </a:fld>
            <a:endParaRPr>
              <a:solidFill>
                <a:schemeClr val="lt1"/>
              </a:solidFill>
            </a:endParaRPr>
          </a:p>
        </p:txBody>
      </p:sp>
      <p:pic>
        <p:nvPicPr>
          <p:cNvPr id="4" name="Picture 3">
            <a:extLst>
              <a:ext uri="{FF2B5EF4-FFF2-40B4-BE49-F238E27FC236}">
                <a16:creationId xmlns:a16="http://schemas.microsoft.com/office/drawing/2014/main" id="{B79FC15A-933B-0BF2-7065-6EBDECFC459C}"/>
              </a:ext>
            </a:extLst>
          </p:cNvPr>
          <p:cNvPicPr>
            <a:picLocks noChangeAspect="1"/>
          </p:cNvPicPr>
          <p:nvPr/>
        </p:nvPicPr>
        <p:blipFill>
          <a:blip r:embed="rId3"/>
          <a:stretch>
            <a:fillRect/>
          </a:stretch>
        </p:blipFill>
        <p:spPr>
          <a:xfrm>
            <a:off x="868460" y="1342825"/>
            <a:ext cx="4787801" cy="3094892"/>
          </a:xfrm>
          <a:prstGeom prst="rect">
            <a:avLst/>
          </a:prstGeom>
        </p:spPr>
      </p:pic>
    </p:spTree>
    <p:extLst>
      <p:ext uri="{BB962C8B-B14F-4D97-AF65-F5344CB8AC3E}">
        <p14:creationId xmlns:p14="http://schemas.microsoft.com/office/powerpoint/2010/main" val="2279568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6"/>
        <p:cNvGrpSpPr/>
        <p:nvPr/>
      </p:nvGrpSpPr>
      <p:grpSpPr>
        <a:xfrm>
          <a:off x="0" y="0"/>
          <a:ext cx="0" cy="0"/>
          <a:chOff x="0" y="0"/>
          <a:chExt cx="0" cy="0"/>
        </a:xfrm>
      </p:grpSpPr>
      <p:sp>
        <p:nvSpPr>
          <p:cNvPr id="1857" name="Google Shape;1857;p35"/>
          <p:cNvSpPr txBox="1">
            <a:spLocks noGrp="1"/>
          </p:cNvSpPr>
          <p:nvPr>
            <p:ph type="ctrTitle" idx="4294967295"/>
          </p:nvPr>
        </p:nvSpPr>
        <p:spPr>
          <a:xfrm>
            <a:off x="855300" y="973863"/>
            <a:ext cx="4694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solidFill>
                  <a:schemeClr val="accent2"/>
                </a:solidFill>
              </a:rPr>
              <a:t>Thank you!</a:t>
            </a:r>
            <a:endParaRPr sz="7200" dirty="0">
              <a:solidFill>
                <a:schemeClr val="accent2"/>
              </a:solidFill>
            </a:endParaRPr>
          </a:p>
        </p:txBody>
      </p:sp>
      <p:sp>
        <p:nvSpPr>
          <p:cNvPr id="1858" name="Google Shape;1858;p35"/>
          <p:cNvSpPr txBox="1">
            <a:spLocks noGrp="1"/>
          </p:cNvSpPr>
          <p:nvPr>
            <p:ph type="body" idx="4294967295"/>
          </p:nvPr>
        </p:nvSpPr>
        <p:spPr>
          <a:xfrm>
            <a:off x="855300" y="2284438"/>
            <a:ext cx="4694400" cy="1885200"/>
          </a:xfrm>
          <a:prstGeom prst="rect">
            <a:avLst/>
          </a:prstGeom>
        </p:spPr>
        <p:txBody>
          <a:bodyPr spcFirstLastPara="1" wrap="square" lIns="0" tIns="0" rIns="0" bIns="0" anchor="t" anchorCtr="0">
            <a:noAutofit/>
          </a:bodyPr>
          <a:lstStyle/>
          <a:p>
            <a:r>
              <a:rPr lang="en-US" b="1" dirty="0">
                <a:solidFill>
                  <a:schemeClr val="bg1"/>
                </a:solidFill>
                <a:latin typeface="Amatic SC" panose="020B0604020202020204" charset="-79"/>
                <a:cs typeface="Amatic SC" panose="020B0604020202020204" charset="-79"/>
              </a:rPr>
              <a:t>Presented By :</a:t>
            </a:r>
          </a:p>
          <a:p>
            <a:r>
              <a:rPr lang="en-US" b="1" dirty="0">
                <a:solidFill>
                  <a:schemeClr val="bg1"/>
                </a:solidFill>
                <a:latin typeface="Amatic SC" panose="020B0604020202020204" charset="-79"/>
                <a:cs typeface="Amatic SC" panose="020B0604020202020204" charset="-79"/>
              </a:rPr>
              <a:t>EN18IT301048 – </a:t>
            </a:r>
            <a:r>
              <a:rPr lang="en-US" b="1" dirty="0" err="1">
                <a:solidFill>
                  <a:schemeClr val="bg1"/>
                </a:solidFill>
                <a:latin typeface="Amatic SC" panose="020B0604020202020204" charset="-79"/>
                <a:cs typeface="Amatic SC" panose="020B0604020202020204" charset="-79"/>
              </a:rPr>
              <a:t>Ishika</a:t>
            </a:r>
            <a:r>
              <a:rPr lang="en-US" b="1" dirty="0">
                <a:solidFill>
                  <a:schemeClr val="bg1"/>
                </a:solidFill>
                <a:latin typeface="Amatic SC" panose="020B0604020202020204" charset="-79"/>
                <a:cs typeface="Amatic SC" panose="020B0604020202020204" charset="-79"/>
              </a:rPr>
              <a:t> </a:t>
            </a:r>
            <a:r>
              <a:rPr lang="en-US" b="1" dirty="0" err="1">
                <a:solidFill>
                  <a:schemeClr val="bg1"/>
                </a:solidFill>
                <a:latin typeface="Amatic SC" panose="020B0604020202020204" charset="-79"/>
                <a:cs typeface="Amatic SC" panose="020B0604020202020204" charset="-79"/>
              </a:rPr>
              <a:t>Hadpawat</a:t>
            </a:r>
            <a:endParaRPr lang="en-US" b="1" dirty="0">
              <a:solidFill>
                <a:schemeClr val="bg1"/>
              </a:solidFill>
              <a:latin typeface="Amatic SC" panose="020B0604020202020204" charset="-79"/>
              <a:cs typeface="Amatic SC" panose="020B0604020202020204" charset="-79"/>
            </a:endParaRPr>
          </a:p>
        </p:txBody>
      </p:sp>
      <p:sp>
        <p:nvSpPr>
          <p:cNvPr id="1859" name="Google Shape;1859;p3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25</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4"/>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Introduction</a:t>
            </a:r>
            <a:endParaRPr dirty="0"/>
          </a:p>
        </p:txBody>
      </p:sp>
      <p:sp>
        <p:nvSpPr>
          <p:cNvPr id="1580" name="Google Shape;1580;p14"/>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Rectangle 1"/>
          <p:cNvSpPr/>
          <p:nvPr/>
        </p:nvSpPr>
        <p:spPr>
          <a:xfrm>
            <a:off x="359152" y="1494468"/>
            <a:ext cx="5395813" cy="2862450"/>
          </a:xfrm>
          <a:prstGeom prst="rect">
            <a:avLst/>
          </a:prstGeom>
        </p:spPr>
        <p:txBody>
          <a:bodyPr wrap="square">
            <a:spAutoFit/>
          </a:bodyPr>
          <a:lstStyle/>
          <a:p>
            <a:pPr lvl="0">
              <a:spcBef>
                <a:spcPts val="600"/>
              </a:spcBef>
              <a:buClr>
                <a:schemeClr val="dk1"/>
              </a:buClr>
              <a:buSzPts val="1100"/>
            </a:pPr>
            <a:r>
              <a:rPr lang="en-US" sz="1200" dirty="0">
                <a:latin typeface="Apple Braille" pitchFamily="2" charset="0"/>
                <a:ea typeface="Apple Color Emoji" pitchFamily="2" charset="0"/>
              </a:rPr>
              <a:t>Order Visibility Dashboard is a website basically designed for backend team. Sometimes what happens is there is some failure in backend code and the developers are not able to find that where the problem is, which leads to huge wastage of time and resource for developers.</a:t>
            </a:r>
            <a:br>
              <a:rPr lang="en-US" sz="1200" dirty="0">
                <a:latin typeface="Apple Braille" pitchFamily="2" charset="0"/>
                <a:ea typeface="Apple Color Emoji" pitchFamily="2" charset="0"/>
              </a:rPr>
            </a:br>
            <a:endParaRPr lang="en-US" sz="1200" dirty="0">
              <a:latin typeface="Apple Braille" pitchFamily="2" charset="0"/>
              <a:ea typeface="Apple Color Emoji" pitchFamily="2" charset="0"/>
            </a:endParaRPr>
          </a:p>
          <a:p>
            <a:pPr lvl="0">
              <a:spcBef>
                <a:spcPts val="600"/>
              </a:spcBef>
              <a:buClr>
                <a:schemeClr val="dk1"/>
              </a:buClr>
              <a:buSzPts val="1100"/>
            </a:pPr>
            <a:r>
              <a:rPr lang="en-US" sz="1200" dirty="0">
                <a:latin typeface="Apple Braille" pitchFamily="2" charset="0"/>
                <a:ea typeface="Apple Color Emoji" pitchFamily="2" charset="0"/>
              </a:rPr>
              <a:t>Order Visibility Dashboard, thus logs all the events that occurs corresponding to an order-id irrespective of their completion status </a:t>
            </a:r>
            <a:r>
              <a:rPr lang="en-US" sz="1200" dirty="0" err="1">
                <a:latin typeface="Apple Braille" pitchFamily="2" charset="0"/>
                <a:ea typeface="Apple Color Emoji" pitchFamily="2" charset="0"/>
              </a:rPr>
              <a:t>i.e</a:t>
            </a:r>
            <a:r>
              <a:rPr lang="en-US" sz="1200" dirty="0">
                <a:latin typeface="Apple Braille" pitchFamily="2" charset="0"/>
                <a:ea typeface="Apple Color Emoji" pitchFamily="2" charset="0"/>
              </a:rPr>
              <a:t> ‘FAILED’, ’SUCCESS’ or ‘INITIATED’. This will ease almost half of the load for developers, as they will know that at which point their system is failing and can easily resolve the issues.</a:t>
            </a:r>
          </a:p>
          <a:p>
            <a:pPr marL="0" indent="0">
              <a:buClr>
                <a:schemeClr val="dk1"/>
              </a:buClr>
              <a:buSzPts val="1100"/>
              <a:buNone/>
            </a:pPr>
            <a:endParaRPr lang="en-US" sz="800" dirty="0"/>
          </a:p>
          <a:p>
            <a:pPr marL="0" indent="0">
              <a:buClr>
                <a:schemeClr val="dk1"/>
              </a:buClr>
              <a:buSzPts val="1100"/>
              <a:buNone/>
            </a:pPr>
            <a:endParaRPr lang="en-US" sz="800" dirty="0"/>
          </a:p>
          <a:p>
            <a:pPr lvl="0">
              <a:spcBef>
                <a:spcPts val="600"/>
              </a:spcBef>
              <a:buClr>
                <a:schemeClr val="dk1"/>
              </a:buClr>
              <a:buSzPts val="1100"/>
            </a:pPr>
            <a:endParaRPr lang="en-US" sz="800" b="1" dirty="0"/>
          </a:p>
          <a:p>
            <a:pPr lvl="0">
              <a:spcBef>
                <a:spcPts val="600"/>
              </a:spcBef>
              <a:buClr>
                <a:schemeClr val="dk1"/>
              </a:buClr>
              <a:buSzPts val="1100"/>
            </a:pPr>
            <a:endParaRPr lang="en-US" sz="800" dirty="0"/>
          </a:p>
          <a:p>
            <a:pPr marL="457200">
              <a:lnSpc>
                <a:spcPct val="150000"/>
              </a:lnSpc>
            </a:pPr>
            <a:endParaRPr lang="en-IN" sz="1000" dirty="0">
              <a:latin typeface="Encode Sans Semi Condense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306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6"/>
          <p:cNvSpPr txBox="1">
            <a:spLocks noGrp="1"/>
          </p:cNvSpPr>
          <p:nvPr>
            <p:ph type="ctrTitle"/>
          </p:nvPr>
        </p:nvSpPr>
        <p:spPr>
          <a:xfrm>
            <a:off x="1573037" y="2253350"/>
            <a:ext cx="4646100" cy="630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Order Visibility Dashboard</a:t>
            </a:r>
            <a:endParaRPr dirty="0"/>
          </a:p>
        </p:txBody>
      </p:sp>
      <p:sp>
        <p:nvSpPr>
          <p:cNvPr id="1595" name="Google Shape;1595;p16"/>
          <p:cNvSpPr txBox="1"/>
          <p:nvPr/>
        </p:nvSpPr>
        <p:spPr>
          <a:xfrm>
            <a:off x="0" y="1925150"/>
            <a:ext cx="1246500" cy="12873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7200" b="1" i="0" u="none" strike="noStrike" kern="0" cap="none" spc="0" normalizeH="0" baseline="0" noProof="0" dirty="0">
              <a:ln>
                <a:noFill/>
              </a:ln>
              <a:solidFill>
                <a:srgbClr val="EBDE4F"/>
              </a:solidFill>
              <a:effectLst/>
              <a:uLnTx/>
              <a:uFillTx/>
              <a:latin typeface="Encode Sans Semi Condensed"/>
              <a:ea typeface="Encode Sans Semi Condensed"/>
              <a:cs typeface="Encode Sans Semi Condensed"/>
              <a:sym typeface="Encode Sans Semi Condensed"/>
            </a:endParaRPr>
          </a:p>
        </p:txBody>
      </p:sp>
      <p:pic>
        <p:nvPicPr>
          <p:cNvPr id="5" name="Picture 4">
            <a:extLst>
              <a:ext uri="{FF2B5EF4-FFF2-40B4-BE49-F238E27FC236}">
                <a16:creationId xmlns:a16="http://schemas.microsoft.com/office/drawing/2014/main" id="{77671697-817F-7076-B99C-F63952BBDA0E}"/>
              </a:ext>
            </a:extLst>
          </p:cNvPr>
          <p:cNvPicPr>
            <a:picLocks noChangeAspect="1"/>
          </p:cNvPicPr>
          <p:nvPr/>
        </p:nvPicPr>
        <p:blipFill>
          <a:blip r:embed="rId3"/>
          <a:stretch>
            <a:fillRect/>
          </a:stretch>
        </p:blipFill>
        <p:spPr>
          <a:xfrm>
            <a:off x="181437" y="2138127"/>
            <a:ext cx="867246" cy="867246"/>
          </a:xfrm>
          <a:prstGeom prst="rect">
            <a:avLst/>
          </a:prstGeom>
        </p:spPr>
      </p:pic>
    </p:spTree>
    <p:extLst>
      <p:ext uri="{BB962C8B-B14F-4D97-AF65-F5344CB8AC3E}">
        <p14:creationId xmlns:p14="http://schemas.microsoft.com/office/powerpoint/2010/main" val="6473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584"/>
        <p:cNvGrpSpPr/>
        <p:nvPr/>
      </p:nvGrpSpPr>
      <p:grpSpPr>
        <a:xfrm>
          <a:off x="0" y="0"/>
          <a:ext cx="0" cy="0"/>
          <a:chOff x="0" y="0"/>
          <a:chExt cx="0" cy="0"/>
        </a:xfrm>
      </p:grpSpPr>
      <p:sp>
        <p:nvSpPr>
          <p:cNvPr id="1585" name="Google Shape;1585;p15"/>
          <p:cNvSpPr txBox="1">
            <a:spLocks noGrp="1"/>
          </p:cNvSpPr>
          <p:nvPr>
            <p:ph type="ctrTitle" idx="4294967295"/>
          </p:nvPr>
        </p:nvSpPr>
        <p:spPr>
          <a:xfrm>
            <a:off x="2630127" y="1050734"/>
            <a:ext cx="4407982"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6000" dirty="0">
                <a:solidFill>
                  <a:schemeClr val="lt1"/>
                </a:solidFill>
              </a:rPr>
              <a:t>P</a:t>
            </a:r>
            <a:r>
              <a:rPr lang="en" sz="6000" dirty="0" err="1">
                <a:solidFill>
                  <a:schemeClr val="lt1"/>
                </a:solidFill>
              </a:rPr>
              <a:t>roblem</a:t>
            </a:r>
            <a:r>
              <a:rPr lang="en" sz="6000" dirty="0">
                <a:solidFill>
                  <a:schemeClr val="lt1"/>
                </a:solidFill>
              </a:rPr>
              <a:t> Statement</a:t>
            </a:r>
            <a:endParaRPr sz="6000" dirty="0">
              <a:solidFill>
                <a:schemeClr val="lt1"/>
              </a:solidFill>
            </a:endParaRPr>
          </a:p>
        </p:txBody>
      </p:sp>
      <p:sp>
        <p:nvSpPr>
          <p:cNvPr id="1586" name="Google Shape;1586;p15"/>
          <p:cNvSpPr txBox="1">
            <a:spLocks noGrp="1"/>
          </p:cNvSpPr>
          <p:nvPr>
            <p:ph type="subTitle" idx="4294967295"/>
          </p:nvPr>
        </p:nvSpPr>
        <p:spPr>
          <a:xfrm>
            <a:off x="2775600" y="2340411"/>
            <a:ext cx="3625200" cy="1662300"/>
          </a:xfrm>
          <a:prstGeom prst="rect">
            <a:avLst/>
          </a:prstGeom>
        </p:spPr>
        <p:txBody>
          <a:bodyPr spcFirstLastPara="1" wrap="square" lIns="0" tIns="0" rIns="0" bIns="0" anchor="t" anchorCtr="0">
            <a:noAutofit/>
          </a:bodyPr>
          <a:lstStyle/>
          <a:p>
            <a:pPr marL="222250" indent="0">
              <a:lnSpc>
                <a:spcPct val="107000"/>
              </a:lnSpc>
              <a:spcAft>
                <a:spcPts val="80"/>
              </a:spcAft>
              <a:buNone/>
            </a:pPr>
            <a:r>
              <a:rPr lang="en-IN" sz="1600" dirty="0">
                <a:solidFill>
                  <a:schemeClr val="tx1">
                    <a:lumMod val="75000"/>
                    <a:lumOff val="25000"/>
                  </a:schemeClr>
                </a:solidFill>
                <a:latin typeface="Encode Sans Semi Condensed Light" panose="020B0604020202020204" charset="0"/>
                <a:ea typeface="Times New Roman" panose="02020603050405020304" pitchFamily="18" charset="0"/>
              </a:rPr>
              <a:t>Develop a website in which :</a:t>
            </a:r>
          </a:p>
          <a:p>
            <a:pPr marL="342900" lvl="0" indent="-342900">
              <a:lnSpc>
                <a:spcPct val="150000"/>
              </a:lnSpc>
              <a:spcAft>
                <a:spcPts val="800"/>
              </a:spcAft>
              <a:tabLst>
                <a:tab pos="457200" algn="l"/>
              </a:tabLst>
            </a:pPr>
            <a:r>
              <a:rPr lang="en-IN" sz="1600" dirty="0">
                <a:solidFill>
                  <a:schemeClr val="tx1">
                    <a:lumMod val="75000"/>
                    <a:lumOff val="25000"/>
                  </a:schemeClr>
                </a:solidFill>
                <a:latin typeface="Encode Sans Semi Condensed Light" panose="020B0604020202020204" charset="0"/>
                <a:ea typeface="Times New Roman" panose="02020603050405020304" pitchFamily="18" charset="0"/>
              </a:rPr>
              <a:t>Backend team can view or log all the events associated with a particular order-id.</a:t>
            </a:r>
            <a:endParaRPr sz="2000" b="1" dirty="0"/>
          </a:p>
        </p:txBody>
      </p:sp>
      <p:pic>
        <p:nvPicPr>
          <p:cNvPr id="1587" name="Google Shape;1587;p15"/>
          <p:cNvPicPr preferRelativeResize="0"/>
          <p:nvPr/>
        </p:nvPicPr>
        <p:blipFill rotWithShape="1">
          <a:blip r:embed="rId3">
            <a:alphaModFix/>
          </a:blip>
          <a:srcRect l="8172" t="22378" b="8167"/>
          <a:stretch/>
        </p:blipFill>
        <p:spPr>
          <a:xfrm>
            <a:off x="-321831" y="1263925"/>
            <a:ext cx="2796600" cy="2796600"/>
          </a:xfrm>
          <a:prstGeom prst="chord">
            <a:avLst>
              <a:gd name="adj1" fmla="val 13174523"/>
              <a:gd name="adj2" fmla="val 8428124"/>
            </a:avLst>
          </a:prstGeom>
          <a:noFill/>
          <a:ln>
            <a:noFill/>
          </a:ln>
        </p:spPr>
      </p:pic>
      <p:sp>
        <p:nvSpPr>
          <p:cNvPr id="1588" name="Google Shape;1588;p15"/>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5</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18"/>
          <p:cNvSpPr txBox="1">
            <a:spLocks noGrp="1"/>
          </p:cNvSpPr>
          <p:nvPr>
            <p:ph type="title"/>
          </p:nvPr>
        </p:nvSpPr>
        <p:spPr>
          <a:xfrm>
            <a:off x="702900" y="760925"/>
            <a:ext cx="5660100" cy="471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Technologies used</a:t>
            </a:r>
            <a:endParaRPr dirty="0"/>
          </a:p>
        </p:txBody>
      </p:sp>
      <p:sp>
        <p:nvSpPr>
          <p:cNvPr id="1607" name="Google Shape;1607;p18"/>
          <p:cNvSpPr txBox="1">
            <a:spLocks noGrp="1"/>
          </p:cNvSpPr>
          <p:nvPr>
            <p:ph type="body" idx="1"/>
          </p:nvPr>
        </p:nvSpPr>
        <p:spPr>
          <a:xfrm>
            <a:off x="259555" y="1479218"/>
            <a:ext cx="5660100" cy="3033900"/>
          </a:xfrm>
          <a:prstGeom prst="rect">
            <a:avLst/>
          </a:prstGeom>
        </p:spPr>
        <p:txBody>
          <a:bodyPr spcFirstLastPara="1" wrap="square" lIns="0" tIns="0" rIns="0" bIns="0" anchor="t" anchorCtr="0">
            <a:noAutofit/>
          </a:bodyPr>
          <a:lstStyle/>
          <a:p>
            <a:r>
              <a:rPr lang="en" b="1" dirty="0">
                <a:solidFill>
                  <a:srgbClr val="0070C0"/>
                </a:solidFill>
                <a:latin typeface="Amatic SC" panose="020B0604020202020204" charset="-79"/>
                <a:cs typeface="Amatic SC" panose="020B0604020202020204" charset="-79"/>
              </a:rPr>
              <a:t>TECHNOLOGIES</a:t>
            </a:r>
            <a:r>
              <a:rPr lang="en" dirty="0"/>
              <a:t> : </a:t>
            </a:r>
          </a:p>
          <a:p>
            <a:pPr marL="76200" indent="0">
              <a:buNone/>
            </a:pPr>
            <a:endParaRPr lang="en" dirty="0"/>
          </a:p>
          <a:p>
            <a:r>
              <a:rPr lang="en-IN" sz="1600" dirty="0" err="1">
                <a:solidFill>
                  <a:srgbClr val="002060"/>
                </a:solidFill>
              </a:rPr>
              <a:t>FrontEnd</a:t>
            </a:r>
            <a:r>
              <a:rPr lang="en-IN" sz="1600" dirty="0">
                <a:solidFill>
                  <a:srgbClr val="002060"/>
                </a:solidFill>
              </a:rPr>
              <a:t> – HTML, CSS, JavaScript, React</a:t>
            </a:r>
          </a:p>
          <a:p>
            <a:pPr marL="76200" indent="0">
              <a:buNone/>
            </a:pPr>
            <a:endParaRPr lang="en-IN" sz="1100" dirty="0">
              <a:solidFill>
                <a:srgbClr val="002060"/>
              </a:solidFill>
            </a:endParaRPr>
          </a:p>
          <a:p>
            <a:r>
              <a:rPr lang="en-IN" sz="1600" dirty="0" err="1">
                <a:solidFill>
                  <a:srgbClr val="002060"/>
                </a:solidFill>
              </a:rPr>
              <a:t>BackEnd</a:t>
            </a:r>
            <a:r>
              <a:rPr lang="en-IN" sz="1600" dirty="0">
                <a:solidFill>
                  <a:srgbClr val="002060"/>
                </a:solidFill>
              </a:rPr>
              <a:t> – Java</a:t>
            </a:r>
          </a:p>
          <a:p>
            <a:endParaRPr lang="en-IN" sz="1600" dirty="0">
              <a:solidFill>
                <a:srgbClr val="002060"/>
              </a:solidFill>
              <a:latin typeface="Encode Sans Semi Condensed" panose="020B0604020202020204" charset="0"/>
              <a:ea typeface="Times New Roman" panose="02020603050405020304" pitchFamily="18" charset="0"/>
            </a:endParaRPr>
          </a:p>
          <a:p>
            <a:r>
              <a:rPr lang="en-IN" sz="1600" dirty="0">
                <a:solidFill>
                  <a:srgbClr val="002060"/>
                </a:solidFill>
              </a:rPr>
              <a:t>Database</a:t>
            </a:r>
            <a:r>
              <a:rPr lang="en-IN" sz="1600" dirty="0">
                <a:solidFill>
                  <a:srgbClr val="002060"/>
                </a:solidFill>
                <a:latin typeface="Encode Sans Semi Condensed" panose="020B0604020202020204" charset="0"/>
                <a:ea typeface="Times New Roman" panose="02020603050405020304" pitchFamily="18" charset="0"/>
              </a:rPr>
              <a:t> - </a:t>
            </a:r>
            <a:r>
              <a:rPr lang="en-IN" sz="1600" dirty="0">
                <a:solidFill>
                  <a:srgbClr val="002060"/>
                </a:solidFill>
              </a:rPr>
              <a:t>Elasticsearch</a:t>
            </a:r>
            <a:endParaRPr lang="en-IN" sz="1600" dirty="0">
              <a:solidFill>
                <a:srgbClr val="002060"/>
              </a:solidFill>
              <a:latin typeface="Encode Sans Semi Condensed" panose="020B0604020202020204" charset="0"/>
              <a:ea typeface="Times New Roman" panose="02020603050405020304" pitchFamily="18" charset="0"/>
            </a:endParaRPr>
          </a:p>
          <a:p>
            <a:pPr marL="76200" indent="0">
              <a:buNone/>
            </a:pPr>
            <a:endParaRPr lang="en" sz="1600" dirty="0">
              <a:solidFill>
                <a:srgbClr val="002060"/>
              </a:solidFill>
            </a:endParaRPr>
          </a:p>
        </p:txBody>
      </p:sp>
      <p:sp>
        <p:nvSpPr>
          <p:cNvPr id="1608" name="Google Shape;1608;p18"/>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9"/>
          <p:cNvSpPr txBox="1">
            <a:spLocks noGrp="1"/>
          </p:cNvSpPr>
          <p:nvPr>
            <p:ph type="ctrTitle" idx="4294967295"/>
          </p:nvPr>
        </p:nvSpPr>
        <p:spPr>
          <a:xfrm>
            <a:off x="2059091" y="1270395"/>
            <a:ext cx="4665600" cy="784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t>Diagrams </a:t>
            </a:r>
            <a:endParaRPr sz="6000" dirty="0"/>
          </a:p>
        </p:txBody>
      </p:sp>
      <p:sp>
        <p:nvSpPr>
          <p:cNvPr id="1614" name="Google Shape;1614;p19"/>
          <p:cNvSpPr txBox="1">
            <a:spLocks noGrp="1"/>
          </p:cNvSpPr>
          <p:nvPr>
            <p:ph type="subTitle" idx="4294967295"/>
          </p:nvPr>
        </p:nvSpPr>
        <p:spPr>
          <a:xfrm>
            <a:off x="511862" y="2077113"/>
            <a:ext cx="7760058" cy="784800"/>
          </a:xfrm>
          <a:prstGeom prst="rect">
            <a:avLst/>
          </a:prstGeom>
        </p:spPr>
        <p:txBody>
          <a:bodyPr spcFirstLastPara="1" wrap="square" lIns="0" tIns="0" rIns="0" bIns="0" anchor="t" anchorCtr="0">
            <a:noAutofit/>
          </a:bodyPr>
          <a:lstStyle/>
          <a:p>
            <a:pPr marL="0" lvl="0" indent="0" rtl="0">
              <a:spcBef>
                <a:spcPts val="0"/>
              </a:spcBef>
              <a:spcAft>
                <a:spcPts val="800"/>
              </a:spcAft>
              <a:buNone/>
            </a:pPr>
            <a:r>
              <a:rPr lang="en-US" sz="1600" dirty="0"/>
              <a:t>Below is the list of some diagrams that we have drawn in context with our project :-</a:t>
            </a:r>
          </a:p>
          <a:p>
            <a:pPr marL="342900" indent="-342900">
              <a:spcAft>
                <a:spcPts val="800"/>
              </a:spcAft>
            </a:pPr>
            <a:r>
              <a:rPr lang="en-US" sz="1600" dirty="0"/>
              <a:t>Use – Case Diagram         </a:t>
            </a:r>
          </a:p>
          <a:p>
            <a:pPr marL="342900" indent="-342900">
              <a:spcAft>
                <a:spcPts val="800"/>
              </a:spcAft>
            </a:pPr>
            <a:r>
              <a:rPr lang="en-US" sz="1600" dirty="0"/>
              <a:t>Activity Diagram</a:t>
            </a:r>
          </a:p>
          <a:p>
            <a:pPr marL="342900" indent="-342900">
              <a:spcAft>
                <a:spcPts val="800"/>
              </a:spcAft>
            </a:pPr>
            <a:r>
              <a:rPr lang="en-US" sz="1600" dirty="0"/>
              <a:t>Class Diagram</a:t>
            </a:r>
          </a:p>
          <a:p>
            <a:pPr marL="342900" indent="-342900">
              <a:spcAft>
                <a:spcPts val="800"/>
              </a:spcAft>
            </a:pPr>
            <a:r>
              <a:rPr lang="en-US" sz="1600" dirty="0"/>
              <a:t>Sequence Diagram</a:t>
            </a:r>
          </a:p>
        </p:txBody>
      </p:sp>
      <p:sp>
        <p:nvSpPr>
          <p:cNvPr id="1617" name="Google Shape;1617;p19"/>
          <p:cNvSpPr/>
          <p:nvPr/>
        </p:nvSpPr>
        <p:spPr>
          <a:xfrm>
            <a:off x="8375941" y="1270395"/>
            <a:ext cx="427595" cy="41551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618" name="Google Shape;1618;p19"/>
          <p:cNvSpPr/>
          <p:nvPr/>
        </p:nvSpPr>
        <p:spPr>
          <a:xfrm rot="2487139">
            <a:off x="8332426" y="1749580"/>
            <a:ext cx="304226" cy="29563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619" name="Google Shape;1619;p1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9"/>
          <p:cNvSpPr txBox="1">
            <a:spLocks noGrp="1"/>
          </p:cNvSpPr>
          <p:nvPr>
            <p:ph type="ctrTitle" idx="4294967295"/>
          </p:nvPr>
        </p:nvSpPr>
        <p:spPr>
          <a:xfrm>
            <a:off x="2059091" y="917667"/>
            <a:ext cx="4665600" cy="784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3600" dirty="0"/>
              <a:t>U</a:t>
            </a:r>
            <a:r>
              <a:rPr lang="en" sz="3600" dirty="0"/>
              <a:t>se case Diagram </a:t>
            </a:r>
            <a:endParaRPr sz="3600" dirty="0"/>
          </a:p>
        </p:txBody>
      </p:sp>
      <p:sp>
        <p:nvSpPr>
          <p:cNvPr id="1617" name="Google Shape;1617;p19"/>
          <p:cNvSpPr/>
          <p:nvPr/>
        </p:nvSpPr>
        <p:spPr>
          <a:xfrm>
            <a:off x="8375941" y="1270395"/>
            <a:ext cx="427595" cy="41551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8" name="Google Shape;1618;p19"/>
          <p:cNvSpPr/>
          <p:nvPr/>
        </p:nvSpPr>
        <p:spPr>
          <a:xfrm rot="2487139">
            <a:off x="8332426" y="1749580"/>
            <a:ext cx="304226" cy="29563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9" name="Google Shape;1619;p1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26303D"/>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500" b="0" i="0" u="none" strike="noStrike" kern="0" cap="none" spc="0" normalizeH="0" baseline="0" noProof="0">
              <a:ln>
                <a:noFill/>
              </a:ln>
              <a:solidFill>
                <a:srgbClr val="26303D"/>
              </a:solidFill>
              <a:effectLst/>
              <a:uLnTx/>
              <a:uFillTx/>
              <a:latin typeface="Amatic SC"/>
              <a:cs typeface="Amatic SC"/>
              <a:sym typeface="Amatic SC"/>
            </a:endParaRPr>
          </a:p>
        </p:txBody>
      </p:sp>
      <p:pic>
        <p:nvPicPr>
          <p:cNvPr id="4" name="Picture 3" descr="Diagram&#10;&#10;Description automatically generated">
            <a:extLst>
              <a:ext uri="{FF2B5EF4-FFF2-40B4-BE49-F238E27FC236}">
                <a16:creationId xmlns:a16="http://schemas.microsoft.com/office/drawing/2014/main" id="{E96EFC2F-FC6E-B611-E802-19B74AB98DA6}"/>
              </a:ext>
            </a:extLst>
          </p:cNvPr>
          <p:cNvPicPr>
            <a:picLocks noChangeAspect="1"/>
          </p:cNvPicPr>
          <p:nvPr/>
        </p:nvPicPr>
        <p:blipFill>
          <a:blip r:embed="rId3"/>
          <a:stretch>
            <a:fillRect/>
          </a:stretch>
        </p:blipFill>
        <p:spPr>
          <a:xfrm>
            <a:off x="1719850" y="1897395"/>
            <a:ext cx="5344082" cy="285124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47772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9"/>
          <p:cNvSpPr txBox="1">
            <a:spLocks noGrp="1"/>
          </p:cNvSpPr>
          <p:nvPr>
            <p:ph type="ctrTitle" idx="4294967295"/>
          </p:nvPr>
        </p:nvSpPr>
        <p:spPr>
          <a:xfrm>
            <a:off x="-549827" y="1085751"/>
            <a:ext cx="4665600" cy="784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3600" dirty="0"/>
              <a:t>U</a:t>
            </a:r>
            <a:r>
              <a:rPr lang="en" sz="3600" dirty="0"/>
              <a:t>se case Description</a:t>
            </a:r>
            <a:endParaRPr sz="3600" dirty="0"/>
          </a:p>
        </p:txBody>
      </p:sp>
      <p:sp>
        <p:nvSpPr>
          <p:cNvPr id="1617" name="Google Shape;1617;p19"/>
          <p:cNvSpPr/>
          <p:nvPr/>
        </p:nvSpPr>
        <p:spPr>
          <a:xfrm>
            <a:off x="8375941" y="1270395"/>
            <a:ext cx="427595" cy="41551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8" name="Google Shape;1618;p19"/>
          <p:cNvSpPr/>
          <p:nvPr/>
        </p:nvSpPr>
        <p:spPr>
          <a:xfrm rot="2487139">
            <a:off x="8332426" y="1749580"/>
            <a:ext cx="304226" cy="29563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6D9EEB"/>
              </a:solidFill>
              <a:effectLst/>
              <a:uLnTx/>
              <a:uFillTx/>
              <a:latin typeface="Arial"/>
              <a:cs typeface="Arial"/>
              <a:sym typeface="Arial"/>
            </a:endParaRPr>
          </a:p>
        </p:txBody>
      </p:sp>
      <p:sp>
        <p:nvSpPr>
          <p:cNvPr id="1619" name="Google Shape;1619;p19"/>
          <p:cNvSpPr txBox="1">
            <a:spLocks noGrp="1"/>
          </p:cNvSpPr>
          <p:nvPr>
            <p:ph type="sldNum" idx="12"/>
          </p:nvPr>
        </p:nvSpPr>
        <p:spPr>
          <a:xfrm>
            <a:off x="8696403" y="4673650"/>
            <a:ext cx="3330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26303D"/>
                </a:solidFill>
                <a:effectLst/>
                <a:uLnTx/>
                <a:uFillTx/>
                <a:latin typeface="Amatic SC"/>
                <a:cs typeface="Amatic SC"/>
                <a:sym typeface="Amatic SC"/>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500" b="0" i="0" u="none" strike="noStrike" kern="0" cap="none" spc="0" normalizeH="0" baseline="0" noProof="0">
              <a:ln>
                <a:noFill/>
              </a:ln>
              <a:solidFill>
                <a:srgbClr val="26303D"/>
              </a:solidFill>
              <a:effectLst/>
              <a:uLnTx/>
              <a:uFillTx/>
              <a:latin typeface="Amatic SC"/>
              <a:cs typeface="Amatic SC"/>
              <a:sym typeface="Amatic SC"/>
            </a:endParaRPr>
          </a:p>
        </p:txBody>
      </p:sp>
      <p:sp>
        <p:nvSpPr>
          <p:cNvPr id="3" name="TextBox 2">
            <a:extLst>
              <a:ext uri="{FF2B5EF4-FFF2-40B4-BE49-F238E27FC236}">
                <a16:creationId xmlns:a16="http://schemas.microsoft.com/office/drawing/2014/main" id="{35A185DE-C584-F0E7-5281-46F24C9B62AD}"/>
              </a:ext>
            </a:extLst>
          </p:cNvPr>
          <p:cNvSpPr txBox="1"/>
          <p:nvPr/>
        </p:nvSpPr>
        <p:spPr>
          <a:xfrm>
            <a:off x="652229" y="2027027"/>
            <a:ext cx="10876695" cy="3231654"/>
          </a:xfrm>
          <a:prstGeom prst="rect">
            <a:avLst/>
          </a:prstGeom>
          <a:noFill/>
        </p:spPr>
        <p:txBody>
          <a:bodyPr wrap="none" rtlCol="0">
            <a:spAutoFit/>
          </a:bodyPr>
          <a:lstStyle/>
          <a:p>
            <a:r>
              <a:rPr lang="en-IN" sz="1200" b="1" dirty="0">
                <a:latin typeface="Apple Braille" pitchFamily="2" charset="0"/>
              </a:rPr>
              <a:t>Use Case ID : 1</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r>
              <a:rPr lang="en-IN" sz="1200" b="1" dirty="0">
                <a:latin typeface="Apple Braille" pitchFamily="2" charset="0"/>
              </a:rPr>
              <a:t>Search on Order Id </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pPr lvl="0"/>
            <a:r>
              <a:rPr lang="en-IN" sz="1200" b="1" dirty="0">
                <a:latin typeface="Apple Braille" pitchFamily="2" charset="0"/>
              </a:rPr>
              <a:t>Brief Description</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r>
              <a:rPr lang="en-IN" sz="1200" dirty="0">
                <a:latin typeface="Apple Braille" pitchFamily="2" charset="0"/>
              </a:rPr>
              <a:t>This use case allows a developer from backend team to view all his requirements on basis of the order Id, for a particular order that moved into the system.</a:t>
            </a:r>
          </a:p>
          <a:p>
            <a:r>
              <a:rPr lang="en-IN" sz="1200" dirty="0">
                <a:latin typeface="Apple Braille" pitchFamily="2" charset="0"/>
              </a:rPr>
              <a:t> </a:t>
            </a:r>
          </a:p>
          <a:p>
            <a:pPr lvl="0"/>
            <a:r>
              <a:rPr lang="en-IN" sz="1200" b="1" dirty="0">
                <a:latin typeface="Apple Braille" pitchFamily="2" charset="0"/>
              </a:rPr>
              <a:t>Flow Of Events</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pPr lvl="0"/>
            <a:r>
              <a:rPr lang="en-IN" sz="1200" b="1" dirty="0">
                <a:latin typeface="Apple Braille" pitchFamily="2" charset="0"/>
              </a:rPr>
              <a:t>Basic Flow</a:t>
            </a:r>
            <a:endParaRPr lang="en-IN" sz="1200" dirty="0">
              <a:latin typeface="Apple Braille" pitchFamily="2" charset="0"/>
            </a:endParaRPr>
          </a:p>
          <a:p>
            <a:r>
              <a:rPr lang="en-IN" sz="1200" b="1" dirty="0">
                <a:latin typeface="Apple Braille" pitchFamily="2" charset="0"/>
              </a:rPr>
              <a:t> </a:t>
            </a:r>
            <a:endParaRPr lang="en-IN" sz="1200" dirty="0">
              <a:latin typeface="Apple Braille" pitchFamily="2" charset="0"/>
            </a:endParaRPr>
          </a:p>
          <a:p>
            <a:pPr lvl="0"/>
            <a:r>
              <a:rPr lang="en-IN" sz="1200" dirty="0">
                <a:latin typeface="Apple Braille" pitchFamily="2" charset="0"/>
              </a:rPr>
              <a:t>The user enters an order id, on which he/she wants to perform a search on.</a:t>
            </a:r>
          </a:p>
          <a:p>
            <a:r>
              <a:rPr lang="en-IN" sz="1200" dirty="0">
                <a:latin typeface="Apple Braille" pitchFamily="2" charset="0"/>
              </a:rPr>
              <a:t> </a:t>
            </a:r>
          </a:p>
          <a:p>
            <a:pPr lvl="0"/>
            <a:r>
              <a:rPr lang="en-IN" sz="1200" dirty="0">
                <a:latin typeface="Apple Braille" pitchFamily="2" charset="0"/>
              </a:rPr>
              <a:t>The system reads the entered order id and passes it to backend side to fetch results.</a:t>
            </a:r>
          </a:p>
          <a:p>
            <a:r>
              <a:rPr lang="en-IN" sz="1200" dirty="0">
                <a:latin typeface="Apple Braille" pitchFamily="2" charset="0"/>
              </a:rPr>
              <a:t> </a:t>
            </a:r>
          </a:p>
          <a:p>
            <a:endParaRPr lang="en-US" sz="1200" dirty="0">
              <a:solidFill>
                <a:schemeClr val="bg1"/>
              </a:solidFill>
              <a:latin typeface="Apple Braille" pitchFamily="2" charset="0"/>
            </a:endParaRPr>
          </a:p>
        </p:txBody>
      </p:sp>
    </p:spTree>
    <p:extLst>
      <p:ext uri="{BB962C8B-B14F-4D97-AF65-F5344CB8AC3E}">
        <p14:creationId xmlns:p14="http://schemas.microsoft.com/office/powerpoint/2010/main" val="2040212365"/>
      </p:ext>
    </p:extLst>
  </p:cSld>
  <p:clrMapOvr>
    <a:masterClrMapping/>
  </p:clrMapOvr>
</p:sld>
</file>

<file path=ppt/theme/theme1.xml><?xml version="1.0" encoding="utf-8"?>
<a:theme xmlns:a="http://schemas.openxmlformats.org/drawingml/2006/main" name="Ephesus template">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phesus template">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TotalTime>
  <Words>742</Words>
  <Application>Microsoft Macintosh PowerPoint</Application>
  <PresentationFormat>On-screen Show (16:9)</PresentationFormat>
  <Paragraphs>154</Paragraphs>
  <Slides>25</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Encode Sans Semi Condensed Light</vt:lpstr>
      <vt:lpstr>Calibri</vt:lpstr>
      <vt:lpstr>Arial</vt:lpstr>
      <vt:lpstr>Apple Braille</vt:lpstr>
      <vt:lpstr>Encode Sans Semi Condensed</vt:lpstr>
      <vt:lpstr>Amatic SC</vt:lpstr>
      <vt:lpstr>Ephesus template</vt:lpstr>
      <vt:lpstr>1_Ephesus template</vt:lpstr>
      <vt:lpstr>Order Visibility Dashboard </vt:lpstr>
      <vt:lpstr>Introduction                             </vt:lpstr>
      <vt:lpstr>Introduction</vt:lpstr>
      <vt:lpstr>Order Visibility Dashboard</vt:lpstr>
      <vt:lpstr>Problem Statement</vt:lpstr>
      <vt:lpstr>Technologies used</vt:lpstr>
      <vt:lpstr>Diagrams </vt:lpstr>
      <vt:lpstr>Use case Diagram </vt:lpstr>
      <vt:lpstr>Use case Description</vt:lpstr>
      <vt:lpstr>Use case Description</vt:lpstr>
      <vt:lpstr>Use case Description</vt:lpstr>
      <vt:lpstr>Use case Description</vt:lpstr>
      <vt:lpstr>Activity Diagram </vt:lpstr>
      <vt:lpstr>Class Diagram </vt:lpstr>
      <vt:lpstr> sequence Diagram </vt:lpstr>
      <vt:lpstr>Functional requirements</vt:lpstr>
      <vt:lpstr>Non – functional requirements</vt:lpstr>
      <vt:lpstr>Snapshots for project</vt:lpstr>
      <vt:lpstr>Snapshots for project</vt:lpstr>
      <vt:lpstr>Snapshots for project</vt:lpstr>
      <vt:lpstr>Snapshots for project</vt:lpstr>
      <vt:lpstr>Snapshots for project</vt:lpstr>
      <vt:lpstr>Snapshots for project</vt:lpstr>
      <vt:lpstr>Snapshots for project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Management System</dc:title>
  <dc:creator>Ishika Hadpawat</dc:creator>
  <cp:lastModifiedBy>Ishika Hadpawat</cp:lastModifiedBy>
  <cp:revision>48</cp:revision>
  <dcterms:modified xsi:type="dcterms:W3CDTF">2022-05-11T18:48:02Z</dcterms:modified>
</cp:coreProperties>
</file>